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7" r:id="rId5"/>
    <p:sldId id="258" r:id="rId6"/>
    <p:sldId id="260" r:id="rId7"/>
    <p:sldId id="261" r:id="rId8"/>
    <p:sldId id="262" r:id="rId9"/>
    <p:sldId id="263" r:id="rId10"/>
    <p:sldId id="264" r:id="rId11"/>
    <p:sldId id="280" r:id="rId12"/>
    <p:sldId id="266" r:id="rId13"/>
    <p:sldId id="267" r:id="rId14"/>
    <p:sldId id="268" r:id="rId15"/>
    <p:sldId id="269" r:id="rId16"/>
    <p:sldId id="270" r:id="rId17"/>
    <p:sldId id="272" r:id="rId18"/>
    <p:sldId id="281" r:id="rId19"/>
    <p:sldId id="273" r:id="rId20"/>
    <p:sldId id="274" r:id="rId21"/>
    <p:sldId id="271" r:id="rId22"/>
    <p:sldId id="276" r:id="rId23"/>
    <p:sldId id="275" r:id="rId24"/>
    <p:sldId id="277" r:id="rId25"/>
    <p:sldId id="278"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537188-9C33-ACD6-83A1-E6A3715CD945}" name="Mozaffarian, Ladan" initials="LM" userId="S::ladan.mozaffarian@ou.edu::8ad6aab2-bcdb-4c55-ad12-fdd5d1f9a5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115" d="100"/>
          <a:sy n="115" d="100"/>
        </p:scale>
        <p:origin x="6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BFAD69-8E15-4456-917D-A351F22BD16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BA29B45-2A5A-4369-86B3-78B594F321CE}">
      <dgm:prSet custT="1"/>
      <dgm:spPr/>
      <dgm:t>
        <a:bodyPr/>
        <a:lstStyle/>
        <a:p>
          <a:r>
            <a:rPr lang="en-US" sz="2400" dirty="0"/>
            <a:t>Research Question</a:t>
          </a:r>
        </a:p>
      </dgm:t>
    </dgm:pt>
    <dgm:pt modelId="{E25212C1-71A0-4A11-B3BF-52430953F960}" type="parTrans" cxnId="{79E77CB9-2DBF-480D-9D21-95F97280C5B4}">
      <dgm:prSet/>
      <dgm:spPr/>
      <dgm:t>
        <a:bodyPr/>
        <a:lstStyle/>
        <a:p>
          <a:endParaRPr lang="en-US" sz="2400"/>
        </a:p>
      </dgm:t>
    </dgm:pt>
    <dgm:pt modelId="{8B962E98-06E7-4AA5-A31C-D2A51C9F79AB}" type="sibTrans" cxnId="{79E77CB9-2DBF-480D-9D21-95F97280C5B4}">
      <dgm:prSet/>
      <dgm:spPr/>
      <dgm:t>
        <a:bodyPr/>
        <a:lstStyle/>
        <a:p>
          <a:endParaRPr lang="en-US" sz="2400"/>
        </a:p>
      </dgm:t>
    </dgm:pt>
    <dgm:pt modelId="{29E5F699-E1B4-4F02-9532-5A65C721C5B2}">
      <dgm:prSet custT="1"/>
      <dgm:spPr/>
      <dgm:t>
        <a:bodyPr/>
        <a:lstStyle/>
        <a:p>
          <a:r>
            <a:rPr lang="en-US" sz="2400" dirty="0"/>
            <a:t>Objective of The Study</a:t>
          </a:r>
        </a:p>
      </dgm:t>
    </dgm:pt>
    <dgm:pt modelId="{4AF7CECC-2A1B-45CD-9655-1DC6AF2E792B}" type="parTrans" cxnId="{375F236F-447E-47CF-94F5-769929C0542C}">
      <dgm:prSet/>
      <dgm:spPr/>
      <dgm:t>
        <a:bodyPr/>
        <a:lstStyle/>
        <a:p>
          <a:endParaRPr lang="en-US" sz="2400"/>
        </a:p>
      </dgm:t>
    </dgm:pt>
    <dgm:pt modelId="{CEDBE6F2-0208-47DD-9E35-7F0DFB6DB8F2}" type="sibTrans" cxnId="{375F236F-447E-47CF-94F5-769929C0542C}">
      <dgm:prSet/>
      <dgm:spPr/>
      <dgm:t>
        <a:bodyPr/>
        <a:lstStyle/>
        <a:p>
          <a:endParaRPr lang="en-US" sz="2400"/>
        </a:p>
      </dgm:t>
    </dgm:pt>
    <dgm:pt modelId="{B0B749D3-2587-4FCC-B320-F2712A15CA46}">
      <dgm:prSet custT="1"/>
      <dgm:spPr/>
      <dgm:t>
        <a:bodyPr/>
        <a:lstStyle/>
        <a:p>
          <a:r>
            <a:rPr lang="en-US" sz="2400"/>
            <a:t>Literature review</a:t>
          </a:r>
        </a:p>
      </dgm:t>
    </dgm:pt>
    <dgm:pt modelId="{4BCED56E-6DE7-4BEB-B009-531340324200}" type="parTrans" cxnId="{F351A730-8255-4AAB-AC85-8E5A7B8DB18B}">
      <dgm:prSet/>
      <dgm:spPr/>
      <dgm:t>
        <a:bodyPr/>
        <a:lstStyle/>
        <a:p>
          <a:endParaRPr lang="en-US" sz="2400"/>
        </a:p>
      </dgm:t>
    </dgm:pt>
    <dgm:pt modelId="{92627558-6006-4553-99F7-C4E34DE62E3E}" type="sibTrans" cxnId="{F351A730-8255-4AAB-AC85-8E5A7B8DB18B}">
      <dgm:prSet/>
      <dgm:spPr/>
      <dgm:t>
        <a:bodyPr/>
        <a:lstStyle/>
        <a:p>
          <a:endParaRPr lang="en-US" sz="2400"/>
        </a:p>
      </dgm:t>
    </dgm:pt>
    <dgm:pt modelId="{C1CFB34A-4986-47DC-B1BB-6450126F0322}">
      <dgm:prSet custT="1"/>
      <dgm:spPr/>
      <dgm:t>
        <a:bodyPr/>
        <a:lstStyle/>
        <a:p>
          <a:r>
            <a:rPr lang="en-US" sz="2400" dirty="0"/>
            <a:t>Study Area Profile</a:t>
          </a:r>
        </a:p>
      </dgm:t>
    </dgm:pt>
    <dgm:pt modelId="{4889611F-8942-4D34-8FFF-DDB9F2682313}" type="parTrans" cxnId="{4D723AF8-3B9C-4A45-B947-3ED15FB2B58D}">
      <dgm:prSet/>
      <dgm:spPr/>
      <dgm:t>
        <a:bodyPr/>
        <a:lstStyle/>
        <a:p>
          <a:endParaRPr lang="en-US" sz="2400"/>
        </a:p>
      </dgm:t>
    </dgm:pt>
    <dgm:pt modelId="{3421F6E9-046B-4EA6-8756-E0E08AA13017}" type="sibTrans" cxnId="{4D723AF8-3B9C-4A45-B947-3ED15FB2B58D}">
      <dgm:prSet/>
      <dgm:spPr/>
      <dgm:t>
        <a:bodyPr/>
        <a:lstStyle/>
        <a:p>
          <a:endParaRPr lang="en-US" sz="2400"/>
        </a:p>
      </dgm:t>
    </dgm:pt>
    <dgm:pt modelId="{97CC6F69-9547-4AC8-A171-3A588AE6D1FB}">
      <dgm:prSet custT="1"/>
      <dgm:spPr/>
      <dgm:t>
        <a:bodyPr/>
        <a:lstStyle/>
        <a:p>
          <a:r>
            <a:rPr lang="en-US" sz="2400" dirty="0"/>
            <a:t>Methodology</a:t>
          </a:r>
        </a:p>
      </dgm:t>
    </dgm:pt>
    <dgm:pt modelId="{4C6D8AB0-03B5-450C-B13F-4DE493E217AA}" type="parTrans" cxnId="{820FB4E4-89FC-4DDC-B662-38D75D7457E4}">
      <dgm:prSet/>
      <dgm:spPr/>
      <dgm:t>
        <a:bodyPr/>
        <a:lstStyle/>
        <a:p>
          <a:endParaRPr lang="en-US" sz="2400"/>
        </a:p>
      </dgm:t>
    </dgm:pt>
    <dgm:pt modelId="{D9F899EE-3924-41E3-880E-E4F2EE7D7B17}" type="sibTrans" cxnId="{820FB4E4-89FC-4DDC-B662-38D75D7457E4}">
      <dgm:prSet/>
      <dgm:spPr/>
      <dgm:t>
        <a:bodyPr/>
        <a:lstStyle/>
        <a:p>
          <a:endParaRPr lang="en-US" sz="2400"/>
        </a:p>
      </dgm:t>
    </dgm:pt>
    <dgm:pt modelId="{9D95DA6B-206C-44B8-9466-E1C33FD1B02D}">
      <dgm:prSet custT="1"/>
      <dgm:spPr/>
      <dgm:t>
        <a:bodyPr/>
        <a:lstStyle/>
        <a:p>
          <a:r>
            <a:rPr lang="en-US" sz="2400" dirty="0"/>
            <a:t>Result and Discussion</a:t>
          </a:r>
        </a:p>
      </dgm:t>
    </dgm:pt>
    <dgm:pt modelId="{A95FED59-95C3-4490-A349-378E9253E4F5}" type="parTrans" cxnId="{3112D229-733D-441B-A528-C0FCB1B7768F}">
      <dgm:prSet/>
      <dgm:spPr/>
      <dgm:t>
        <a:bodyPr/>
        <a:lstStyle/>
        <a:p>
          <a:endParaRPr lang="en-US" sz="2400"/>
        </a:p>
      </dgm:t>
    </dgm:pt>
    <dgm:pt modelId="{534DD044-9574-4656-9972-4E88DCABDFDB}" type="sibTrans" cxnId="{3112D229-733D-441B-A528-C0FCB1B7768F}">
      <dgm:prSet/>
      <dgm:spPr/>
      <dgm:t>
        <a:bodyPr/>
        <a:lstStyle/>
        <a:p>
          <a:endParaRPr lang="en-US" sz="2400"/>
        </a:p>
      </dgm:t>
    </dgm:pt>
    <dgm:pt modelId="{4C2B6F89-9F01-47ED-83A6-A2AE09A75008}">
      <dgm:prSet custT="1"/>
      <dgm:spPr/>
      <dgm:t>
        <a:bodyPr/>
        <a:lstStyle/>
        <a:p>
          <a:r>
            <a:rPr lang="en-US" sz="2400" dirty="0"/>
            <a:t>Recommendations and Planning Implication</a:t>
          </a:r>
        </a:p>
      </dgm:t>
    </dgm:pt>
    <dgm:pt modelId="{9DE73E93-18D8-4D93-8299-D75110D1B4AA}" type="parTrans" cxnId="{4DBD8242-D156-4CBD-95C4-0F32145E3915}">
      <dgm:prSet/>
      <dgm:spPr/>
      <dgm:t>
        <a:bodyPr/>
        <a:lstStyle/>
        <a:p>
          <a:endParaRPr lang="en-US" sz="2400"/>
        </a:p>
      </dgm:t>
    </dgm:pt>
    <dgm:pt modelId="{9F50F6B9-ED33-4A77-B511-CE869132C5EE}" type="sibTrans" cxnId="{4DBD8242-D156-4CBD-95C4-0F32145E3915}">
      <dgm:prSet/>
      <dgm:spPr/>
      <dgm:t>
        <a:bodyPr/>
        <a:lstStyle/>
        <a:p>
          <a:endParaRPr lang="en-US" sz="2400"/>
        </a:p>
      </dgm:t>
    </dgm:pt>
    <dgm:pt modelId="{FAD7CA7A-985D-406A-A3F8-839964DDF926}" type="pres">
      <dgm:prSet presAssocID="{30BFAD69-8E15-4456-917D-A351F22BD169}" presName="root" presStyleCnt="0">
        <dgm:presLayoutVars>
          <dgm:dir/>
          <dgm:resizeHandles val="exact"/>
        </dgm:presLayoutVars>
      </dgm:prSet>
      <dgm:spPr/>
    </dgm:pt>
    <dgm:pt modelId="{552EEF9C-A4B9-44D4-A23F-7C61C46FBBBD}" type="pres">
      <dgm:prSet presAssocID="{ABA29B45-2A5A-4369-86B3-78B594F321CE}" presName="compNode" presStyleCnt="0"/>
      <dgm:spPr/>
    </dgm:pt>
    <dgm:pt modelId="{8A0ACCA5-7F35-465D-9B1D-15572C1866EC}" type="pres">
      <dgm:prSet presAssocID="{ABA29B45-2A5A-4369-86B3-78B594F321CE}" presName="bgRect" presStyleLbl="bgShp" presStyleIdx="0" presStyleCnt="7"/>
      <dgm:spPr/>
    </dgm:pt>
    <dgm:pt modelId="{89DB5324-6F58-4114-84C4-68E5682BC8E3}" type="pres">
      <dgm:prSet presAssocID="{ABA29B45-2A5A-4369-86B3-78B594F321C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F82135E6-025F-4196-BECD-79B82924B292}" type="pres">
      <dgm:prSet presAssocID="{ABA29B45-2A5A-4369-86B3-78B594F321CE}" presName="spaceRect" presStyleCnt="0"/>
      <dgm:spPr/>
    </dgm:pt>
    <dgm:pt modelId="{5021772D-EA77-482D-8A6A-6ECAF40E4E9C}" type="pres">
      <dgm:prSet presAssocID="{ABA29B45-2A5A-4369-86B3-78B594F321CE}" presName="parTx" presStyleLbl="revTx" presStyleIdx="0" presStyleCnt="7">
        <dgm:presLayoutVars>
          <dgm:chMax val="0"/>
          <dgm:chPref val="0"/>
        </dgm:presLayoutVars>
      </dgm:prSet>
      <dgm:spPr/>
    </dgm:pt>
    <dgm:pt modelId="{C2338BF7-7978-4F32-A08A-DF275966E450}" type="pres">
      <dgm:prSet presAssocID="{8B962E98-06E7-4AA5-A31C-D2A51C9F79AB}" presName="sibTrans" presStyleCnt="0"/>
      <dgm:spPr/>
    </dgm:pt>
    <dgm:pt modelId="{40C9B907-CFDB-47F6-BB0B-E55C49512909}" type="pres">
      <dgm:prSet presAssocID="{29E5F699-E1B4-4F02-9532-5A65C721C5B2}" presName="compNode" presStyleCnt="0"/>
      <dgm:spPr/>
    </dgm:pt>
    <dgm:pt modelId="{4EF004D9-56A0-4BB4-9A63-9AEF2FD1EC2E}" type="pres">
      <dgm:prSet presAssocID="{29E5F699-E1B4-4F02-9532-5A65C721C5B2}" presName="bgRect" presStyleLbl="bgShp" presStyleIdx="1" presStyleCnt="7"/>
      <dgm:spPr/>
    </dgm:pt>
    <dgm:pt modelId="{9C5B3416-BFFA-423C-840E-DADCE6C65E09}" type="pres">
      <dgm:prSet presAssocID="{29E5F699-E1B4-4F02-9532-5A65C721C5B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A7B82BD2-57E8-49F4-BDE7-AACD3447F03E}" type="pres">
      <dgm:prSet presAssocID="{29E5F699-E1B4-4F02-9532-5A65C721C5B2}" presName="spaceRect" presStyleCnt="0"/>
      <dgm:spPr/>
    </dgm:pt>
    <dgm:pt modelId="{635283F9-6850-489F-A656-4BE2C4F57060}" type="pres">
      <dgm:prSet presAssocID="{29E5F699-E1B4-4F02-9532-5A65C721C5B2}" presName="parTx" presStyleLbl="revTx" presStyleIdx="1" presStyleCnt="7">
        <dgm:presLayoutVars>
          <dgm:chMax val="0"/>
          <dgm:chPref val="0"/>
        </dgm:presLayoutVars>
      </dgm:prSet>
      <dgm:spPr/>
    </dgm:pt>
    <dgm:pt modelId="{A0CD4DB9-78F0-419D-9AF1-7A58AD0A5B2E}" type="pres">
      <dgm:prSet presAssocID="{CEDBE6F2-0208-47DD-9E35-7F0DFB6DB8F2}" presName="sibTrans" presStyleCnt="0"/>
      <dgm:spPr/>
    </dgm:pt>
    <dgm:pt modelId="{FE5B35AF-5E38-4B5E-9A4C-6A7C26061B8B}" type="pres">
      <dgm:prSet presAssocID="{B0B749D3-2587-4FCC-B320-F2712A15CA46}" presName="compNode" presStyleCnt="0"/>
      <dgm:spPr/>
    </dgm:pt>
    <dgm:pt modelId="{427449C6-1E95-44E8-96DB-D4DE135D77E9}" type="pres">
      <dgm:prSet presAssocID="{B0B749D3-2587-4FCC-B320-F2712A15CA46}" presName="bgRect" presStyleLbl="bgShp" presStyleIdx="2" presStyleCnt="7"/>
      <dgm:spPr/>
    </dgm:pt>
    <dgm:pt modelId="{76966D73-5047-4891-AE10-F9D4B5C2A1CA}" type="pres">
      <dgm:prSet presAssocID="{B0B749D3-2587-4FCC-B320-F2712A15CA4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09761732-1764-48BB-B862-FD36B1729AA3}" type="pres">
      <dgm:prSet presAssocID="{B0B749D3-2587-4FCC-B320-F2712A15CA46}" presName="spaceRect" presStyleCnt="0"/>
      <dgm:spPr/>
    </dgm:pt>
    <dgm:pt modelId="{0C837B0B-8EDF-4894-B502-C2763A9CF293}" type="pres">
      <dgm:prSet presAssocID="{B0B749D3-2587-4FCC-B320-F2712A15CA46}" presName="parTx" presStyleLbl="revTx" presStyleIdx="2" presStyleCnt="7">
        <dgm:presLayoutVars>
          <dgm:chMax val="0"/>
          <dgm:chPref val="0"/>
        </dgm:presLayoutVars>
      </dgm:prSet>
      <dgm:spPr/>
    </dgm:pt>
    <dgm:pt modelId="{1A7E34A2-D31A-48ED-96EB-8FABD17FC8FD}" type="pres">
      <dgm:prSet presAssocID="{92627558-6006-4553-99F7-C4E34DE62E3E}" presName="sibTrans" presStyleCnt="0"/>
      <dgm:spPr/>
    </dgm:pt>
    <dgm:pt modelId="{73803560-E65A-4CDA-B766-84EAC5574060}" type="pres">
      <dgm:prSet presAssocID="{C1CFB34A-4986-47DC-B1BB-6450126F0322}" presName="compNode" presStyleCnt="0"/>
      <dgm:spPr/>
    </dgm:pt>
    <dgm:pt modelId="{5569C378-336D-4040-BA4D-059D8F2D152B}" type="pres">
      <dgm:prSet presAssocID="{C1CFB34A-4986-47DC-B1BB-6450126F0322}" presName="bgRect" presStyleLbl="bgShp" presStyleIdx="3" presStyleCnt="7"/>
      <dgm:spPr/>
    </dgm:pt>
    <dgm:pt modelId="{1A4EB84E-F28D-48FB-BFF3-30A71E9094D7}" type="pres">
      <dgm:prSet presAssocID="{C1CFB34A-4986-47DC-B1BB-6450126F032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4D4F4EF8-73F7-4D5B-9D2B-4C41DBB75400}" type="pres">
      <dgm:prSet presAssocID="{C1CFB34A-4986-47DC-B1BB-6450126F0322}" presName="spaceRect" presStyleCnt="0"/>
      <dgm:spPr/>
    </dgm:pt>
    <dgm:pt modelId="{E05C04E7-CD09-4AB6-91DE-5C69C9CFADBD}" type="pres">
      <dgm:prSet presAssocID="{C1CFB34A-4986-47DC-B1BB-6450126F0322}" presName="parTx" presStyleLbl="revTx" presStyleIdx="3" presStyleCnt="7">
        <dgm:presLayoutVars>
          <dgm:chMax val="0"/>
          <dgm:chPref val="0"/>
        </dgm:presLayoutVars>
      </dgm:prSet>
      <dgm:spPr/>
    </dgm:pt>
    <dgm:pt modelId="{4AD0623C-4126-475D-B937-84E7A280FF3D}" type="pres">
      <dgm:prSet presAssocID="{3421F6E9-046B-4EA6-8756-E0E08AA13017}" presName="sibTrans" presStyleCnt="0"/>
      <dgm:spPr/>
    </dgm:pt>
    <dgm:pt modelId="{2F43B108-77F9-4CF8-85BA-B8671002BC6A}" type="pres">
      <dgm:prSet presAssocID="{97CC6F69-9547-4AC8-A171-3A588AE6D1FB}" presName="compNode" presStyleCnt="0"/>
      <dgm:spPr/>
    </dgm:pt>
    <dgm:pt modelId="{9451AA8B-BA69-453F-A531-DA81198F4739}" type="pres">
      <dgm:prSet presAssocID="{97CC6F69-9547-4AC8-A171-3A588AE6D1FB}" presName="bgRect" presStyleLbl="bgShp" presStyleIdx="4" presStyleCnt="7"/>
      <dgm:spPr/>
    </dgm:pt>
    <dgm:pt modelId="{9A766D65-67BC-4204-9C74-F0A036514438}" type="pres">
      <dgm:prSet presAssocID="{97CC6F69-9547-4AC8-A171-3A588AE6D1F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CF06BE44-DA88-44BC-863A-4997CCB6421B}" type="pres">
      <dgm:prSet presAssocID="{97CC6F69-9547-4AC8-A171-3A588AE6D1FB}" presName="spaceRect" presStyleCnt="0"/>
      <dgm:spPr/>
    </dgm:pt>
    <dgm:pt modelId="{717BB882-D462-4E50-86C0-0F56068A526C}" type="pres">
      <dgm:prSet presAssocID="{97CC6F69-9547-4AC8-A171-3A588AE6D1FB}" presName="parTx" presStyleLbl="revTx" presStyleIdx="4" presStyleCnt="7">
        <dgm:presLayoutVars>
          <dgm:chMax val="0"/>
          <dgm:chPref val="0"/>
        </dgm:presLayoutVars>
      </dgm:prSet>
      <dgm:spPr/>
    </dgm:pt>
    <dgm:pt modelId="{8065692C-7192-4FC8-93BB-11C7A68574A8}" type="pres">
      <dgm:prSet presAssocID="{D9F899EE-3924-41E3-880E-E4F2EE7D7B17}" presName="sibTrans" presStyleCnt="0"/>
      <dgm:spPr/>
    </dgm:pt>
    <dgm:pt modelId="{5B52C438-468E-4429-B4B8-2CB22E705A63}" type="pres">
      <dgm:prSet presAssocID="{9D95DA6B-206C-44B8-9466-E1C33FD1B02D}" presName="compNode" presStyleCnt="0"/>
      <dgm:spPr/>
    </dgm:pt>
    <dgm:pt modelId="{F2EF69C2-309F-4938-956E-569929ABC0AE}" type="pres">
      <dgm:prSet presAssocID="{9D95DA6B-206C-44B8-9466-E1C33FD1B02D}" presName="bgRect" presStyleLbl="bgShp" presStyleIdx="5" presStyleCnt="7"/>
      <dgm:spPr/>
    </dgm:pt>
    <dgm:pt modelId="{D2D547D3-0658-41DA-88B8-C50355C45FED}" type="pres">
      <dgm:prSet presAssocID="{9D95DA6B-206C-44B8-9466-E1C33FD1B02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pward trend"/>
        </a:ext>
      </dgm:extLst>
    </dgm:pt>
    <dgm:pt modelId="{D0B48E5C-6DB1-4AAF-B6A1-29835E3C092F}" type="pres">
      <dgm:prSet presAssocID="{9D95DA6B-206C-44B8-9466-E1C33FD1B02D}" presName="spaceRect" presStyleCnt="0"/>
      <dgm:spPr/>
    </dgm:pt>
    <dgm:pt modelId="{837F932F-D40D-4071-BC07-91C9DEE2E811}" type="pres">
      <dgm:prSet presAssocID="{9D95DA6B-206C-44B8-9466-E1C33FD1B02D}" presName="parTx" presStyleLbl="revTx" presStyleIdx="5" presStyleCnt="7">
        <dgm:presLayoutVars>
          <dgm:chMax val="0"/>
          <dgm:chPref val="0"/>
        </dgm:presLayoutVars>
      </dgm:prSet>
      <dgm:spPr/>
    </dgm:pt>
    <dgm:pt modelId="{D14A0B3A-2D8D-4FCD-9698-37C1BA014551}" type="pres">
      <dgm:prSet presAssocID="{534DD044-9574-4656-9972-4E88DCABDFDB}" presName="sibTrans" presStyleCnt="0"/>
      <dgm:spPr/>
    </dgm:pt>
    <dgm:pt modelId="{C61D151C-86C4-4BAF-9925-8550907458DD}" type="pres">
      <dgm:prSet presAssocID="{4C2B6F89-9F01-47ED-83A6-A2AE09A75008}" presName="compNode" presStyleCnt="0"/>
      <dgm:spPr/>
    </dgm:pt>
    <dgm:pt modelId="{830C9464-B5C8-4D44-A94C-9087DBCC768A}" type="pres">
      <dgm:prSet presAssocID="{4C2B6F89-9F01-47ED-83A6-A2AE09A75008}" presName="bgRect" presStyleLbl="bgShp" presStyleIdx="6" presStyleCnt="7"/>
      <dgm:spPr/>
    </dgm:pt>
    <dgm:pt modelId="{CCE13619-A282-428D-9BFE-A44DBC7C9A8C}" type="pres">
      <dgm:prSet presAssocID="{4C2B6F89-9F01-47ED-83A6-A2AE09A7500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rain"/>
        </a:ext>
      </dgm:extLst>
    </dgm:pt>
    <dgm:pt modelId="{94497953-5F4B-484A-9094-88A53B048EFF}" type="pres">
      <dgm:prSet presAssocID="{4C2B6F89-9F01-47ED-83A6-A2AE09A75008}" presName="spaceRect" presStyleCnt="0"/>
      <dgm:spPr/>
    </dgm:pt>
    <dgm:pt modelId="{98C1AA06-611A-4A86-A0DB-F7EBD51C1273}" type="pres">
      <dgm:prSet presAssocID="{4C2B6F89-9F01-47ED-83A6-A2AE09A75008}" presName="parTx" presStyleLbl="revTx" presStyleIdx="6" presStyleCnt="7">
        <dgm:presLayoutVars>
          <dgm:chMax val="0"/>
          <dgm:chPref val="0"/>
        </dgm:presLayoutVars>
      </dgm:prSet>
      <dgm:spPr/>
    </dgm:pt>
  </dgm:ptLst>
  <dgm:cxnLst>
    <dgm:cxn modelId="{7ADEBF01-90A3-4455-B09B-062095D00D18}" type="presOf" srcId="{97CC6F69-9547-4AC8-A171-3A588AE6D1FB}" destId="{717BB882-D462-4E50-86C0-0F56068A526C}" srcOrd="0" destOrd="0" presId="urn:microsoft.com/office/officeart/2018/2/layout/IconVerticalSolidList"/>
    <dgm:cxn modelId="{3112D229-733D-441B-A528-C0FCB1B7768F}" srcId="{30BFAD69-8E15-4456-917D-A351F22BD169}" destId="{9D95DA6B-206C-44B8-9466-E1C33FD1B02D}" srcOrd="5" destOrd="0" parTransId="{A95FED59-95C3-4490-A349-378E9253E4F5}" sibTransId="{534DD044-9574-4656-9972-4E88DCABDFDB}"/>
    <dgm:cxn modelId="{F351A730-8255-4AAB-AC85-8E5A7B8DB18B}" srcId="{30BFAD69-8E15-4456-917D-A351F22BD169}" destId="{B0B749D3-2587-4FCC-B320-F2712A15CA46}" srcOrd="2" destOrd="0" parTransId="{4BCED56E-6DE7-4BEB-B009-531340324200}" sibTransId="{92627558-6006-4553-99F7-C4E34DE62E3E}"/>
    <dgm:cxn modelId="{4DBD8242-D156-4CBD-95C4-0F32145E3915}" srcId="{30BFAD69-8E15-4456-917D-A351F22BD169}" destId="{4C2B6F89-9F01-47ED-83A6-A2AE09A75008}" srcOrd="6" destOrd="0" parTransId="{9DE73E93-18D8-4D93-8299-D75110D1B4AA}" sibTransId="{9F50F6B9-ED33-4A77-B511-CE869132C5EE}"/>
    <dgm:cxn modelId="{B0DBA95F-1C3D-4E5C-B07D-30D8280C7F44}" type="presOf" srcId="{B0B749D3-2587-4FCC-B320-F2712A15CA46}" destId="{0C837B0B-8EDF-4894-B502-C2763A9CF293}" srcOrd="0" destOrd="0" presId="urn:microsoft.com/office/officeart/2018/2/layout/IconVerticalSolidList"/>
    <dgm:cxn modelId="{375F236F-447E-47CF-94F5-769929C0542C}" srcId="{30BFAD69-8E15-4456-917D-A351F22BD169}" destId="{29E5F699-E1B4-4F02-9532-5A65C721C5B2}" srcOrd="1" destOrd="0" parTransId="{4AF7CECC-2A1B-45CD-9655-1DC6AF2E792B}" sibTransId="{CEDBE6F2-0208-47DD-9E35-7F0DFB6DB8F2}"/>
    <dgm:cxn modelId="{8C979387-9FD0-4F31-B260-AF33CEB9F4BB}" type="presOf" srcId="{4C2B6F89-9F01-47ED-83A6-A2AE09A75008}" destId="{98C1AA06-611A-4A86-A0DB-F7EBD51C1273}" srcOrd="0" destOrd="0" presId="urn:microsoft.com/office/officeart/2018/2/layout/IconVerticalSolidList"/>
    <dgm:cxn modelId="{B2CDA794-F194-47CA-8052-CF95F65E62D7}" type="presOf" srcId="{29E5F699-E1B4-4F02-9532-5A65C721C5B2}" destId="{635283F9-6850-489F-A656-4BE2C4F57060}" srcOrd="0" destOrd="0" presId="urn:microsoft.com/office/officeart/2018/2/layout/IconVerticalSolidList"/>
    <dgm:cxn modelId="{FEDF919B-B4D3-4E25-A1AE-307DD773A805}" type="presOf" srcId="{30BFAD69-8E15-4456-917D-A351F22BD169}" destId="{FAD7CA7A-985D-406A-A3F8-839964DDF926}" srcOrd="0" destOrd="0" presId="urn:microsoft.com/office/officeart/2018/2/layout/IconVerticalSolidList"/>
    <dgm:cxn modelId="{79E77CB9-2DBF-480D-9D21-95F97280C5B4}" srcId="{30BFAD69-8E15-4456-917D-A351F22BD169}" destId="{ABA29B45-2A5A-4369-86B3-78B594F321CE}" srcOrd="0" destOrd="0" parTransId="{E25212C1-71A0-4A11-B3BF-52430953F960}" sibTransId="{8B962E98-06E7-4AA5-A31C-D2A51C9F79AB}"/>
    <dgm:cxn modelId="{C5041EE0-A89F-4398-A8A0-4358B152A939}" type="presOf" srcId="{9D95DA6B-206C-44B8-9466-E1C33FD1B02D}" destId="{837F932F-D40D-4071-BC07-91C9DEE2E811}" srcOrd="0" destOrd="0" presId="urn:microsoft.com/office/officeart/2018/2/layout/IconVerticalSolidList"/>
    <dgm:cxn modelId="{820FB4E4-89FC-4DDC-B662-38D75D7457E4}" srcId="{30BFAD69-8E15-4456-917D-A351F22BD169}" destId="{97CC6F69-9547-4AC8-A171-3A588AE6D1FB}" srcOrd="4" destOrd="0" parTransId="{4C6D8AB0-03B5-450C-B13F-4DE493E217AA}" sibTransId="{D9F899EE-3924-41E3-880E-E4F2EE7D7B17}"/>
    <dgm:cxn modelId="{98F3C0E7-88B1-48A5-83B0-45F330D72983}" type="presOf" srcId="{ABA29B45-2A5A-4369-86B3-78B594F321CE}" destId="{5021772D-EA77-482D-8A6A-6ECAF40E4E9C}" srcOrd="0" destOrd="0" presId="urn:microsoft.com/office/officeart/2018/2/layout/IconVerticalSolidList"/>
    <dgm:cxn modelId="{7F3F6AF3-978C-4AD3-B293-12C0D1280F0C}" type="presOf" srcId="{C1CFB34A-4986-47DC-B1BB-6450126F0322}" destId="{E05C04E7-CD09-4AB6-91DE-5C69C9CFADBD}" srcOrd="0" destOrd="0" presId="urn:microsoft.com/office/officeart/2018/2/layout/IconVerticalSolidList"/>
    <dgm:cxn modelId="{4D723AF8-3B9C-4A45-B947-3ED15FB2B58D}" srcId="{30BFAD69-8E15-4456-917D-A351F22BD169}" destId="{C1CFB34A-4986-47DC-B1BB-6450126F0322}" srcOrd="3" destOrd="0" parTransId="{4889611F-8942-4D34-8FFF-DDB9F2682313}" sibTransId="{3421F6E9-046B-4EA6-8756-E0E08AA13017}"/>
    <dgm:cxn modelId="{D127D4FD-326C-4B3D-8058-1E449185CA82}" type="presParOf" srcId="{FAD7CA7A-985D-406A-A3F8-839964DDF926}" destId="{552EEF9C-A4B9-44D4-A23F-7C61C46FBBBD}" srcOrd="0" destOrd="0" presId="urn:microsoft.com/office/officeart/2018/2/layout/IconVerticalSolidList"/>
    <dgm:cxn modelId="{38497D63-A417-47B2-9AF4-D8501CA07010}" type="presParOf" srcId="{552EEF9C-A4B9-44D4-A23F-7C61C46FBBBD}" destId="{8A0ACCA5-7F35-465D-9B1D-15572C1866EC}" srcOrd="0" destOrd="0" presId="urn:microsoft.com/office/officeart/2018/2/layout/IconVerticalSolidList"/>
    <dgm:cxn modelId="{85330A77-EE9E-4223-8510-043579249110}" type="presParOf" srcId="{552EEF9C-A4B9-44D4-A23F-7C61C46FBBBD}" destId="{89DB5324-6F58-4114-84C4-68E5682BC8E3}" srcOrd="1" destOrd="0" presId="urn:microsoft.com/office/officeart/2018/2/layout/IconVerticalSolidList"/>
    <dgm:cxn modelId="{EE331FE5-F0D4-41B3-B5DA-AF0612C03A3C}" type="presParOf" srcId="{552EEF9C-A4B9-44D4-A23F-7C61C46FBBBD}" destId="{F82135E6-025F-4196-BECD-79B82924B292}" srcOrd="2" destOrd="0" presId="urn:microsoft.com/office/officeart/2018/2/layout/IconVerticalSolidList"/>
    <dgm:cxn modelId="{65F4D963-8BF2-420A-885A-618C989A1782}" type="presParOf" srcId="{552EEF9C-A4B9-44D4-A23F-7C61C46FBBBD}" destId="{5021772D-EA77-482D-8A6A-6ECAF40E4E9C}" srcOrd="3" destOrd="0" presId="urn:microsoft.com/office/officeart/2018/2/layout/IconVerticalSolidList"/>
    <dgm:cxn modelId="{ED081E46-8D4E-48D6-B08E-ABF3C76CFC5F}" type="presParOf" srcId="{FAD7CA7A-985D-406A-A3F8-839964DDF926}" destId="{C2338BF7-7978-4F32-A08A-DF275966E450}" srcOrd="1" destOrd="0" presId="urn:microsoft.com/office/officeart/2018/2/layout/IconVerticalSolidList"/>
    <dgm:cxn modelId="{4426CDCA-B308-45AE-98C9-4765B3B73C3D}" type="presParOf" srcId="{FAD7CA7A-985D-406A-A3F8-839964DDF926}" destId="{40C9B907-CFDB-47F6-BB0B-E55C49512909}" srcOrd="2" destOrd="0" presId="urn:microsoft.com/office/officeart/2018/2/layout/IconVerticalSolidList"/>
    <dgm:cxn modelId="{CB027B17-F1C0-4902-87C8-7E66BBC9AE89}" type="presParOf" srcId="{40C9B907-CFDB-47F6-BB0B-E55C49512909}" destId="{4EF004D9-56A0-4BB4-9A63-9AEF2FD1EC2E}" srcOrd="0" destOrd="0" presId="urn:microsoft.com/office/officeart/2018/2/layout/IconVerticalSolidList"/>
    <dgm:cxn modelId="{CABBA12A-905A-4161-AF46-F52A81F3B2D7}" type="presParOf" srcId="{40C9B907-CFDB-47F6-BB0B-E55C49512909}" destId="{9C5B3416-BFFA-423C-840E-DADCE6C65E09}" srcOrd="1" destOrd="0" presId="urn:microsoft.com/office/officeart/2018/2/layout/IconVerticalSolidList"/>
    <dgm:cxn modelId="{273FFB58-D7EF-4E71-BF89-548D40A9D23C}" type="presParOf" srcId="{40C9B907-CFDB-47F6-BB0B-E55C49512909}" destId="{A7B82BD2-57E8-49F4-BDE7-AACD3447F03E}" srcOrd="2" destOrd="0" presId="urn:microsoft.com/office/officeart/2018/2/layout/IconVerticalSolidList"/>
    <dgm:cxn modelId="{2FD61D40-013F-444A-AA93-141E01F16DEE}" type="presParOf" srcId="{40C9B907-CFDB-47F6-BB0B-E55C49512909}" destId="{635283F9-6850-489F-A656-4BE2C4F57060}" srcOrd="3" destOrd="0" presId="urn:microsoft.com/office/officeart/2018/2/layout/IconVerticalSolidList"/>
    <dgm:cxn modelId="{F2D940F0-24AE-43F2-8B3D-9321A7FE9FB6}" type="presParOf" srcId="{FAD7CA7A-985D-406A-A3F8-839964DDF926}" destId="{A0CD4DB9-78F0-419D-9AF1-7A58AD0A5B2E}" srcOrd="3" destOrd="0" presId="urn:microsoft.com/office/officeart/2018/2/layout/IconVerticalSolidList"/>
    <dgm:cxn modelId="{CCD4841E-AA74-4043-94C7-70D5CCAD5087}" type="presParOf" srcId="{FAD7CA7A-985D-406A-A3F8-839964DDF926}" destId="{FE5B35AF-5E38-4B5E-9A4C-6A7C26061B8B}" srcOrd="4" destOrd="0" presId="urn:microsoft.com/office/officeart/2018/2/layout/IconVerticalSolidList"/>
    <dgm:cxn modelId="{059F9E3F-979D-4E13-A99A-BE4326FFA86F}" type="presParOf" srcId="{FE5B35AF-5E38-4B5E-9A4C-6A7C26061B8B}" destId="{427449C6-1E95-44E8-96DB-D4DE135D77E9}" srcOrd="0" destOrd="0" presId="urn:microsoft.com/office/officeart/2018/2/layout/IconVerticalSolidList"/>
    <dgm:cxn modelId="{CF8CE1B6-416A-495C-96AF-8485FACF389A}" type="presParOf" srcId="{FE5B35AF-5E38-4B5E-9A4C-6A7C26061B8B}" destId="{76966D73-5047-4891-AE10-F9D4B5C2A1CA}" srcOrd="1" destOrd="0" presId="urn:microsoft.com/office/officeart/2018/2/layout/IconVerticalSolidList"/>
    <dgm:cxn modelId="{97D6D276-051E-4D8C-AF11-ABBE0B382C91}" type="presParOf" srcId="{FE5B35AF-5E38-4B5E-9A4C-6A7C26061B8B}" destId="{09761732-1764-48BB-B862-FD36B1729AA3}" srcOrd="2" destOrd="0" presId="urn:microsoft.com/office/officeart/2018/2/layout/IconVerticalSolidList"/>
    <dgm:cxn modelId="{E7DCBE7D-2A4F-4D84-AE0F-638D94F4F76D}" type="presParOf" srcId="{FE5B35AF-5E38-4B5E-9A4C-6A7C26061B8B}" destId="{0C837B0B-8EDF-4894-B502-C2763A9CF293}" srcOrd="3" destOrd="0" presId="urn:microsoft.com/office/officeart/2018/2/layout/IconVerticalSolidList"/>
    <dgm:cxn modelId="{3664EB92-72B0-460B-B859-52DFFC5DB3AF}" type="presParOf" srcId="{FAD7CA7A-985D-406A-A3F8-839964DDF926}" destId="{1A7E34A2-D31A-48ED-96EB-8FABD17FC8FD}" srcOrd="5" destOrd="0" presId="urn:microsoft.com/office/officeart/2018/2/layout/IconVerticalSolidList"/>
    <dgm:cxn modelId="{F983F8BF-4459-45FF-90F9-328210D417D5}" type="presParOf" srcId="{FAD7CA7A-985D-406A-A3F8-839964DDF926}" destId="{73803560-E65A-4CDA-B766-84EAC5574060}" srcOrd="6" destOrd="0" presId="urn:microsoft.com/office/officeart/2018/2/layout/IconVerticalSolidList"/>
    <dgm:cxn modelId="{C06B25CF-71E0-4BF9-9F77-5005DA5129D7}" type="presParOf" srcId="{73803560-E65A-4CDA-B766-84EAC5574060}" destId="{5569C378-336D-4040-BA4D-059D8F2D152B}" srcOrd="0" destOrd="0" presId="urn:microsoft.com/office/officeart/2018/2/layout/IconVerticalSolidList"/>
    <dgm:cxn modelId="{48C968F1-7988-49E1-A378-FFF4B3B054F9}" type="presParOf" srcId="{73803560-E65A-4CDA-B766-84EAC5574060}" destId="{1A4EB84E-F28D-48FB-BFF3-30A71E9094D7}" srcOrd="1" destOrd="0" presId="urn:microsoft.com/office/officeart/2018/2/layout/IconVerticalSolidList"/>
    <dgm:cxn modelId="{E6A824D7-00A7-4481-810F-8CAD0C910C4A}" type="presParOf" srcId="{73803560-E65A-4CDA-B766-84EAC5574060}" destId="{4D4F4EF8-73F7-4D5B-9D2B-4C41DBB75400}" srcOrd="2" destOrd="0" presId="urn:microsoft.com/office/officeart/2018/2/layout/IconVerticalSolidList"/>
    <dgm:cxn modelId="{00C9D514-6CBF-45D9-9C6E-CBCBC5456E4B}" type="presParOf" srcId="{73803560-E65A-4CDA-B766-84EAC5574060}" destId="{E05C04E7-CD09-4AB6-91DE-5C69C9CFADBD}" srcOrd="3" destOrd="0" presId="urn:microsoft.com/office/officeart/2018/2/layout/IconVerticalSolidList"/>
    <dgm:cxn modelId="{A163FDFF-19CA-4EF8-8D06-850A56AB4063}" type="presParOf" srcId="{FAD7CA7A-985D-406A-A3F8-839964DDF926}" destId="{4AD0623C-4126-475D-B937-84E7A280FF3D}" srcOrd="7" destOrd="0" presId="urn:microsoft.com/office/officeart/2018/2/layout/IconVerticalSolidList"/>
    <dgm:cxn modelId="{B7B0FA2B-DA7F-4194-A4BB-4F42A8EB8DCB}" type="presParOf" srcId="{FAD7CA7A-985D-406A-A3F8-839964DDF926}" destId="{2F43B108-77F9-4CF8-85BA-B8671002BC6A}" srcOrd="8" destOrd="0" presId="urn:microsoft.com/office/officeart/2018/2/layout/IconVerticalSolidList"/>
    <dgm:cxn modelId="{C0DC1CAC-980F-4B8E-B35E-039A36C55B08}" type="presParOf" srcId="{2F43B108-77F9-4CF8-85BA-B8671002BC6A}" destId="{9451AA8B-BA69-453F-A531-DA81198F4739}" srcOrd="0" destOrd="0" presId="urn:microsoft.com/office/officeart/2018/2/layout/IconVerticalSolidList"/>
    <dgm:cxn modelId="{9061DC18-9604-4221-8100-77B53872D1CC}" type="presParOf" srcId="{2F43B108-77F9-4CF8-85BA-B8671002BC6A}" destId="{9A766D65-67BC-4204-9C74-F0A036514438}" srcOrd="1" destOrd="0" presId="urn:microsoft.com/office/officeart/2018/2/layout/IconVerticalSolidList"/>
    <dgm:cxn modelId="{BBF99959-96CF-43C8-B452-C534A8FCA593}" type="presParOf" srcId="{2F43B108-77F9-4CF8-85BA-B8671002BC6A}" destId="{CF06BE44-DA88-44BC-863A-4997CCB6421B}" srcOrd="2" destOrd="0" presId="urn:microsoft.com/office/officeart/2018/2/layout/IconVerticalSolidList"/>
    <dgm:cxn modelId="{CB26FB21-2E86-4326-A15E-CC10C9CFD040}" type="presParOf" srcId="{2F43B108-77F9-4CF8-85BA-B8671002BC6A}" destId="{717BB882-D462-4E50-86C0-0F56068A526C}" srcOrd="3" destOrd="0" presId="urn:microsoft.com/office/officeart/2018/2/layout/IconVerticalSolidList"/>
    <dgm:cxn modelId="{82043702-21EA-4B5C-B7E5-C8A206EF0E49}" type="presParOf" srcId="{FAD7CA7A-985D-406A-A3F8-839964DDF926}" destId="{8065692C-7192-4FC8-93BB-11C7A68574A8}" srcOrd="9" destOrd="0" presId="urn:microsoft.com/office/officeart/2018/2/layout/IconVerticalSolidList"/>
    <dgm:cxn modelId="{0990B83D-11BD-4A22-9623-10933072EE0B}" type="presParOf" srcId="{FAD7CA7A-985D-406A-A3F8-839964DDF926}" destId="{5B52C438-468E-4429-B4B8-2CB22E705A63}" srcOrd="10" destOrd="0" presId="urn:microsoft.com/office/officeart/2018/2/layout/IconVerticalSolidList"/>
    <dgm:cxn modelId="{8A5D258F-A93E-45AB-B3B9-6EF11C291AA7}" type="presParOf" srcId="{5B52C438-468E-4429-B4B8-2CB22E705A63}" destId="{F2EF69C2-309F-4938-956E-569929ABC0AE}" srcOrd="0" destOrd="0" presId="urn:microsoft.com/office/officeart/2018/2/layout/IconVerticalSolidList"/>
    <dgm:cxn modelId="{A9A444BA-CB12-4818-AE36-7380205C3109}" type="presParOf" srcId="{5B52C438-468E-4429-B4B8-2CB22E705A63}" destId="{D2D547D3-0658-41DA-88B8-C50355C45FED}" srcOrd="1" destOrd="0" presId="urn:microsoft.com/office/officeart/2018/2/layout/IconVerticalSolidList"/>
    <dgm:cxn modelId="{CA0A5016-B983-4A24-B555-81B5FACC826A}" type="presParOf" srcId="{5B52C438-468E-4429-B4B8-2CB22E705A63}" destId="{D0B48E5C-6DB1-4AAF-B6A1-29835E3C092F}" srcOrd="2" destOrd="0" presId="urn:microsoft.com/office/officeart/2018/2/layout/IconVerticalSolidList"/>
    <dgm:cxn modelId="{EAA66061-E5D6-4DA2-AACB-DF879433CD63}" type="presParOf" srcId="{5B52C438-468E-4429-B4B8-2CB22E705A63}" destId="{837F932F-D40D-4071-BC07-91C9DEE2E811}" srcOrd="3" destOrd="0" presId="urn:microsoft.com/office/officeart/2018/2/layout/IconVerticalSolidList"/>
    <dgm:cxn modelId="{FCE37DCF-D5A8-40CD-8463-64CB28C5FF2A}" type="presParOf" srcId="{FAD7CA7A-985D-406A-A3F8-839964DDF926}" destId="{D14A0B3A-2D8D-4FCD-9698-37C1BA014551}" srcOrd="11" destOrd="0" presId="urn:microsoft.com/office/officeart/2018/2/layout/IconVerticalSolidList"/>
    <dgm:cxn modelId="{8F9B8286-B104-4454-A796-FC9975C4AF11}" type="presParOf" srcId="{FAD7CA7A-985D-406A-A3F8-839964DDF926}" destId="{C61D151C-86C4-4BAF-9925-8550907458DD}" srcOrd="12" destOrd="0" presId="urn:microsoft.com/office/officeart/2018/2/layout/IconVerticalSolidList"/>
    <dgm:cxn modelId="{790AC3FC-2C4D-4ECF-9EEE-058A631D2FBA}" type="presParOf" srcId="{C61D151C-86C4-4BAF-9925-8550907458DD}" destId="{830C9464-B5C8-4D44-A94C-9087DBCC768A}" srcOrd="0" destOrd="0" presId="urn:microsoft.com/office/officeart/2018/2/layout/IconVerticalSolidList"/>
    <dgm:cxn modelId="{4E419A27-D4A1-4634-85AC-0BE1445DBA86}" type="presParOf" srcId="{C61D151C-86C4-4BAF-9925-8550907458DD}" destId="{CCE13619-A282-428D-9BFE-A44DBC7C9A8C}" srcOrd="1" destOrd="0" presId="urn:microsoft.com/office/officeart/2018/2/layout/IconVerticalSolidList"/>
    <dgm:cxn modelId="{43A37FAD-CD0D-4597-8518-C8C32EAAF260}" type="presParOf" srcId="{C61D151C-86C4-4BAF-9925-8550907458DD}" destId="{94497953-5F4B-484A-9094-88A53B048EFF}" srcOrd="2" destOrd="0" presId="urn:microsoft.com/office/officeart/2018/2/layout/IconVerticalSolidList"/>
    <dgm:cxn modelId="{FDCDF591-C76A-4264-A1D7-8B39C1E344C4}" type="presParOf" srcId="{C61D151C-86C4-4BAF-9925-8550907458DD}" destId="{98C1AA06-611A-4A86-A0DB-F7EBD51C12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A38F078-A1B8-4A3B-8C36-D17CEB963933}"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89C04C95-69D6-4754-BB61-BB86C32E6C2F}">
      <dgm:prSet custT="1"/>
      <dgm:spPr>
        <a:solidFill>
          <a:schemeClr val="accent1"/>
        </a:solidFill>
      </dgm:spPr>
      <dgm:t>
        <a:bodyPr/>
        <a:lstStyle/>
        <a:p>
          <a:r>
            <a:rPr lang="en-US" sz="2500" b="1" dirty="0"/>
            <a:t>Green Corridors and Connectivity</a:t>
          </a:r>
          <a:endParaRPr lang="en-US" sz="2500" dirty="0"/>
        </a:p>
      </dgm:t>
    </dgm:pt>
    <dgm:pt modelId="{909C8272-5BF5-4E88-938A-13D491A52101}" type="parTrans" cxnId="{C87FFA99-814A-40EB-AD01-26FDD6048F7F}">
      <dgm:prSet/>
      <dgm:spPr/>
      <dgm:t>
        <a:bodyPr/>
        <a:lstStyle/>
        <a:p>
          <a:endParaRPr lang="en-US"/>
        </a:p>
      </dgm:t>
    </dgm:pt>
    <dgm:pt modelId="{A0D67877-0FF0-4237-BB3F-834A11A02978}" type="sibTrans" cxnId="{C87FFA99-814A-40EB-AD01-26FDD6048F7F}">
      <dgm:prSet/>
      <dgm:spPr/>
      <dgm:t>
        <a:bodyPr/>
        <a:lstStyle/>
        <a:p>
          <a:endParaRPr lang="en-US"/>
        </a:p>
      </dgm:t>
    </dgm:pt>
    <dgm:pt modelId="{AC90F4F4-229F-4A42-B65E-A1038FAC426D}">
      <dgm:prSet custT="1"/>
      <dgm:spPr>
        <a:solidFill>
          <a:schemeClr val="bg1">
            <a:lumMod val="85000"/>
            <a:alpha val="90000"/>
          </a:schemeClr>
        </a:solidFill>
      </dgm:spPr>
      <dgm:t>
        <a:bodyPr/>
        <a:lstStyle/>
        <a:p>
          <a:r>
            <a:rPr lang="en-US" sz="2500" dirty="0"/>
            <a:t>Develop </a:t>
          </a:r>
          <a:r>
            <a:rPr lang="en-US" sz="2500" b="1" dirty="0"/>
            <a:t>green corridors </a:t>
          </a:r>
          <a:r>
            <a:rPr lang="en-US" sz="2500" dirty="0"/>
            <a:t>connecting centralized parks to neighborhoods.</a:t>
          </a:r>
        </a:p>
      </dgm:t>
    </dgm:pt>
    <dgm:pt modelId="{7E5606B8-CADC-42F3-8A75-940458C186BA}" type="parTrans" cxnId="{232B99F3-4B63-40FF-AE43-271D79E6E472}">
      <dgm:prSet/>
      <dgm:spPr/>
      <dgm:t>
        <a:bodyPr/>
        <a:lstStyle/>
        <a:p>
          <a:endParaRPr lang="en-US"/>
        </a:p>
      </dgm:t>
    </dgm:pt>
    <dgm:pt modelId="{85CE5AE1-F991-4642-8038-E0891DDD1513}" type="sibTrans" cxnId="{232B99F3-4B63-40FF-AE43-271D79E6E472}">
      <dgm:prSet/>
      <dgm:spPr/>
      <dgm:t>
        <a:bodyPr/>
        <a:lstStyle/>
        <a:p>
          <a:endParaRPr lang="en-US"/>
        </a:p>
      </dgm:t>
    </dgm:pt>
    <dgm:pt modelId="{C5A5485C-863D-4C6D-97E3-E3C518F202D8}">
      <dgm:prSet custT="1"/>
      <dgm:spPr>
        <a:solidFill>
          <a:schemeClr val="bg1">
            <a:lumMod val="85000"/>
            <a:alpha val="90000"/>
          </a:schemeClr>
        </a:solidFill>
      </dgm:spPr>
      <dgm:t>
        <a:bodyPr/>
        <a:lstStyle/>
        <a:p>
          <a:r>
            <a:rPr lang="en-US" sz="2500" dirty="0"/>
            <a:t>Promote </a:t>
          </a:r>
          <a:r>
            <a:rPr lang="en-US" sz="2500" b="1" dirty="0"/>
            <a:t>sustainable transportation options </a:t>
          </a:r>
          <a:r>
            <a:rPr lang="en-US" sz="2500" dirty="0"/>
            <a:t>and pedestrian/cyclist-friendly pathways.</a:t>
          </a:r>
        </a:p>
      </dgm:t>
    </dgm:pt>
    <dgm:pt modelId="{ED860D7E-A450-46E3-A549-A228483D92F1}" type="parTrans" cxnId="{17D6501E-DDC2-4828-A943-CB9101432151}">
      <dgm:prSet/>
      <dgm:spPr/>
      <dgm:t>
        <a:bodyPr/>
        <a:lstStyle/>
        <a:p>
          <a:endParaRPr lang="en-US"/>
        </a:p>
      </dgm:t>
    </dgm:pt>
    <dgm:pt modelId="{B0C68285-DBAA-45DD-B714-CB9C55E1D301}" type="sibTrans" cxnId="{17D6501E-DDC2-4828-A943-CB9101432151}">
      <dgm:prSet/>
      <dgm:spPr/>
      <dgm:t>
        <a:bodyPr/>
        <a:lstStyle/>
        <a:p>
          <a:endParaRPr lang="en-US"/>
        </a:p>
      </dgm:t>
    </dgm:pt>
    <dgm:pt modelId="{5EF1EB45-A6EF-4C29-A88D-A7A68BD2AF7F}">
      <dgm:prSet custT="1"/>
      <dgm:spPr>
        <a:solidFill>
          <a:schemeClr val="accent1"/>
        </a:solidFill>
      </dgm:spPr>
      <dgm:t>
        <a:bodyPr/>
        <a:lstStyle/>
        <a:p>
          <a:r>
            <a:rPr lang="en-US" sz="2500" b="1" dirty="0"/>
            <a:t>Community Engagement and Participation</a:t>
          </a:r>
          <a:endParaRPr lang="en-US" sz="2500" dirty="0"/>
        </a:p>
      </dgm:t>
    </dgm:pt>
    <dgm:pt modelId="{1605FD30-FB22-4325-A71A-478436DD59C2}" type="parTrans" cxnId="{75BE357D-8D15-43B0-8B3E-97A81B98F266}">
      <dgm:prSet/>
      <dgm:spPr/>
      <dgm:t>
        <a:bodyPr/>
        <a:lstStyle/>
        <a:p>
          <a:endParaRPr lang="en-US"/>
        </a:p>
      </dgm:t>
    </dgm:pt>
    <dgm:pt modelId="{FFF1CF23-C772-43D6-8BAE-0A503CC8FAEC}" type="sibTrans" cxnId="{75BE357D-8D15-43B0-8B3E-97A81B98F266}">
      <dgm:prSet/>
      <dgm:spPr/>
      <dgm:t>
        <a:bodyPr/>
        <a:lstStyle/>
        <a:p>
          <a:endParaRPr lang="en-US"/>
        </a:p>
      </dgm:t>
    </dgm:pt>
    <dgm:pt modelId="{4EA15584-C552-494D-B29C-3A086F4E751D}">
      <dgm:prSet custT="1"/>
      <dgm:spPr>
        <a:solidFill>
          <a:schemeClr val="bg1">
            <a:lumMod val="85000"/>
            <a:alpha val="90000"/>
          </a:schemeClr>
        </a:solidFill>
      </dgm:spPr>
      <dgm:t>
        <a:bodyPr/>
        <a:lstStyle/>
        <a:p>
          <a:r>
            <a:rPr lang="en-US" sz="2000" dirty="0"/>
            <a:t>Involve residents in neighborhood park </a:t>
          </a:r>
          <a:r>
            <a:rPr lang="en-US" sz="2000" b="1" dirty="0"/>
            <a:t>planning and decision-making</a:t>
          </a:r>
          <a:r>
            <a:rPr lang="en-US" sz="1500" dirty="0"/>
            <a:t>.</a:t>
          </a:r>
        </a:p>
      </dgm:t>
    </dgm:pt>
    <dgm:pt modelId="{154E4B7C-F1A7-4E3F-9B35-2732B25C9144}" type="parTrans" cxnId="{58BA412C-0C05-487E-B0A5-AE191E85F57E}">
      <dgm:prSet/>
      <dgm:spPr/>
      <dgm:t>
        <a:bodyPr/>
        <a:lstStyle/>
        <a:p>
          <a:endParaRPr lang="en-US"/>
        </a:p>
      </dgm:t>
    </dgm:pt>
    <dgm:pt modelId="{FF13D87A-769D-41F5-B1E2-90C67920DA01}" type="sibTrans" cxnId="{58BA412C-0C05-487E-B0A5-AE191E85F57E}">
      <dgm:prSet/>
      <dgm:spPr/>
      <dgm:t>
        <a:bodyPr/>
        <a:lstStyle/>
        <a:p>
          <a:endParaRPr lang="en-US"/>
        </a:p>
      </dgm:t>
    </dgm:pt>
    <dgm:pt modelId="{5CCC3650-2CAD-47F1-8E6D-B9AB1BBA5361}">
      <dgm:prSet custT="1"/>
      <dgm:spPr>
        <a:solidFill>
          <a:schemeClr val="bg1">
            <a:lumMod val="85000"/>
            <a:alpha val="90000"/>
          </a:schemeClr>
        </a:solidFill>
      </dgm:spPr>
      <dgm:t>
        <a:bodyPr/>
        <a:lstStyle/>
        <a:p>
          <a:r>
            <a:rPr lang="en-US" sz="2000" dirty="0"/>
            <a:t>Conduct </a:t>
          </a:r>
          <a:r>
            <a:rPr lang="en-US" sz="2000" b="1" dirty="0"/>
            <a:t>surveys and establish volunteer programs</a:t>
          </a:r>
          <a:r>
            <a:rPr lang="en-US" sz="2000" dirty="0"/>
            <a:t> for maintenance and improvements</a:t>
          </a:r>
        </a:p>
      </dgm:t>
    </dgm:pt>
    <dgm:pt modelId="{EA059BBF-2DA0-4067-8C13-F16461E9DAE9}" type="parTrans" cxnId="{87F09EBB-BA0B-4CAC-9410-9D3B05185819}">
      <dgm:prSet/>
      <dgm:spPr/>
      <dgm:t>
        <a:bodyPr/>
        <a:lstStyle/>
        <a:p>
          <a:endParaRPr lang="en-US"/>
        </a:p>
      </dgm:t>
    </dgm:pt>
    <dgm:pt modelId="{7CC280C7-F8CC-4FA9-B0FC-FEEC1933B196}" type="sibTrans" cxnId="{87F09EBB-BA0B-4CAC-9410-9D3B05185819}">
      <dgm:prSet/>
      <dgm:spPr/>
      <dgm:t>
        <a:bodyPr/>
        <a:lstStyle/>
        <a:p>
          <a:endParaRPr lang="en-US"/>
        </a:p>
      </dgm:t>
    </dgm:pt>
    <dgm:pt modelId="{ABA38167-1059-4F30-ABEC-DBD08ED1C3A9}">
      <dgm:prSet custT="1"/>
      <dgm:spPr>
        <a:solidFill>
          <a:schemeClr val="bg1">
            <a:lumMod val="85000"/>
            <a:alpha val="90000"/>
          </a:schemeClr>
        </a:solidFill>
      </dgm:spPr>
      <dgm:t>
        <a:bodyPr/>
        <a:lstStyle/>
        <a:p>
          <a:r>
            <a:rPr lang="en-US" sz="2000" b="1" dirty="0"/>
            <a:t>Foster ownership</a:t>
          </a:r>
          <a:r>
            <a:rPr lang="en-US" sz="2000" dirty="0"/>
            <a:t>, community pride, and long-term stewardship of local parks.</a:t>
          </a:r>
        </a:p>
      </dgm:t>
    </dgm:pt>
    <dgm:pt modelId="{DDFEB715-9BC1-4E46-B368-273D5CBF5252}" type="parTrans" cxnId="{45C1671B-AE46-4151-A9E0-17278011E65C}">
      <dgm:prSet/>
      <dgm:spPr/>
      <dgm:t>
        <a:bodyPr/>
        <a:lstStyle/>
        <a:p>
          <a:endParaRPr lang="en-US"/>
        </a:p>
      </dgm:t>
    </dgm:pt>
    <dgm:pt modelId="{F4B8B12E-220B-4F36-B369-CC0A3142DE75}" type="sibTrans" cxnId="{45C1671B-AE46-4151-A9E0-17278011E65C}">
      <dgm:prSet/>
      <dgm:spPr/>
      <dgm:t>
        <a:bodyPr/>
        <a:lstStyle/>
        <a:p>
          <a:endParaRPr lang="en-US"/>
        </a:p>
      </dgm:t>
    </dgm:pt>
    <dgm:pt modelId="{B0C38707-29D9-4665-80C9-8F643446E4BF}">
      <dgm:prSet custT="1"/>
      <dgm:spPr>
        <a:solidFill>
          <a:schemeClr val="accent1"/>
        </a:solidFill>
      </dgm:spPr>
      <dgm:t>
        <a:bodyPr/>
        <a:lstStyle/>
        <a:p>
          <a:r>
            <a:rPr lang="en-US" sz="2500" b="1" dirty="0"/>
            <a:t>Policy and Investment Focus</a:t>
          </a:r>
          <a:endParaRPr lang="en-US" sz="2500" dirty="0"/>
        </a:p>
      </dgm:t>
    </dgm:pt>
    <dgm:pt modelId="{48D297D7-AFFF-4DB1-97BA-44C85C778B78}" type="parTrans" cxnId="{74B2F376-12E2-44C4-8122-BBF23D637BF9}">
      <dgm:prSet/>
      <dgm:spPr/>
      <dgm:t>
        <a:bodyPr/>
        <a:lstStyle/>
        <a:p>
          <a:endParaRPr lang="en-US"/>
        </a:p>
      </dgm:t>
    </dgm:pt>
    <dgm:pt modelId="{FB83BFFC-9892-46EE-9340-5AAEE625778A}" type="sibTrans" cxnId="{74B2F376-12E2-44C4-8122-BBF23D637BF9}">
      <dgm:prSet/>
      <dgm:spPr/>
      <dgm:t>
        <a:bodyPr/>
        <a:lstStyle/>
        <a:p>
          <a:endParaRPr lang="en-US"/>
        </a:p>
      </dgm:t>
    </dgm:pt>
    <dgm:pt modelId="{81D388DE-BC32-4258-8F0A-1E740AA5634F}">
      <dgm:prSet custT="1"/>
      <dgm:spPr>
        <a:solidFill>
          <a:schemeClr val="bg1">
            <a:lumMod val="85000"/>
            <a:alpha val="90000"/>
          </a:schemeClr>
        </a:solidFill>
      </dgm:spPr>
      <dgm:t>
        <a:bodyPr/>
        <a:lstStyle/>
        <a:p>
          <a:r>
            <a:rPr lang="en-US" sz="2400" dirty="0"/>
            <a:t>Policies should support </a:t>
          </a:r>
          <a:r>
            <a:rPr lang="en-US" sz="2400" b="1" dirty="0"/>
            <a:t>targeted investments </a:t>
          </a:r>
          <a:r>
            <a:rPr lang="en-US" sz="2400" dirty="0"/>
            <a:t>in park development in </a:t>
          </a:r>
          <a:r>
            <a:rPr lang="en-US" sz="2400" b="1" dirty="0"/>
            <a:t>underserved areas</a:t>
          </a:r>
          <a:r>
            <a:rPr lang="en-US" sz="2400" dirty="0"/>
            <a:t>.</a:t>
          </a:r>
        </a:p>
      </dgm:t>
    </dgm:pt>
    <dgm:pt modelId="{E7FD94B7-51D6-425E-911F-0626847E101B}" type="parTrans" cxnId="{4324088B-AE66-4201-8E56-09E69FC66009}">
      <dgm:prSet/>
      <dgm:spPr/>
      <dgm:t>
        <a:bodyPr/>
        <a:lstStyle/>
        <a:p>
          <a:endParaRPr lang="en-US"/>
        </a:p>
      </dgm:t>
    </dgm:pt>
    <dgm:pt modelId="{23F4DA11-D2B2-477C-9718-85B43D36B456}" type="sibTrans" cxnId="{4324088B-AE66-4201-8E56-09E69FC66009}">
      <dgm:prSet/>
      <dgm:spPr/>
      <dgm:t>
        <a:bodyPr/>
        <a:lstStyle/>
        <a:p>
          <a:endParaRPr lang="en-US"/>
        </a:p>
      </dgm:t>
    </dgm:pt>
    <dgm:pt modelId="{82FBFA66-9304-4CB6-BA4E-AE19EF3A9428}">
      <dgm:prSet custT="1"/>
      <dgm:spPr>
        <a:solidFill>
          <a:schemeClr val="bg1">
            <a:lumMod val="85000"/>
            <a:alpha val="90000"/>
          </a:schemeClr>
        </a:solidFill>
      </dgm:spPr>
      <dgm:t>
        <a:bodyPr/>
        <a:lstStyle/>
        <a:p>
          <a:r>
            <a:rPr lang="en-US" sz="2400" b="1" dirty="0"/>
            <a:t>Strategic budgeting </a:t>
          </a:r>
          <a:r>
            <a:rPr lang="en-US" sz="2400" dirty="0"/>
            <a:t>and funding for implementing recommendations effectively</a:t>
          </a:r>
          <a:r>
            <a:rPr lang="en-US" sz="1900" dirty="0"/>
            <a:t>.</a:t>
          </a:r>
        </a:p>
      </dgm:t>
    </dgm:pt>
    <dgm:pt modelId="{19D735E3-A873-4814-A0A8-D00C64A57442}" type="parTrans" cxnId="{50BB567B-592A-45DA-8422-1E05FDF522A9}">
      <dgm:prSet/>
      <dgm:spPr/>
      <dgm:t>
        <a:bodyPr/>
        <a:lstStyle/>
        <a:p>
          <a:endParaRPr lang="en-US"/>
        </a:p>
      </dgm:t>
    </dgm:pt>
    <dgm:pt modelId="{61407B86-B3C7-4473-AF81-F6555E00F693}" type="sibTrans" cxnId="{50BB567B-592A-45DA-8422-1E05FDF522A9}">
      <dgm:prSet/>
      <dgm:spPr/>
      <dgm:t>
        <a:bodyPr/>
        <a:lstStyle/>
        <a:p>
          <a:endParaRPr lang="en-US"/>
        </a:p>
      </dgm:t>
    </dgm:pt>
    <dgm:pt modelId="{5A5AAF89-5C10-4DF5-9617-7FDC782EDA0F}" type="pres">
      <dgm:prSet presAssocID="{6A38F078-A1B8-4A3B-8C36-D17CEB963933}" presName="Name0" presStyleCnt="0">
        <dgm:presLayoutVars>
          <dgm:dir/>
          <dgm:animLvl val="lvl"/>
          <dgm:resizeHandles val="exact"/>
        </dgm:presLayoutVars>
      </dgm:prSet>
      <dgm:spPr/>
    </dgm:pt>
    <dgm:pt modelId="{8F1A8762-CC1B-487F-95A8-77A61314ACF5}" type="pres">
      <dgm:prSet presAssocID="{89C04C95-69D6-4754-BB61-BB86C32E6C2F}" presName="composite" presStyleCnt="0"/>
      <dgm:spPr/>
    </dgm:pt>
    <dgm:pt modelId="{454AACCE-B1AF-4BD6-99E2-7BFB2C77FEBA}" type="pres">
      <dgm:prSet presAssocID="{89C04C95-69D6-4754-BB61-BB86C32E6C2F}" presName="parTx" presStyleLbl="alignNode1" presStyleIdx="0" presStyleCnt="3">
        <dgm:presLayoutVars>
          <dgm:chMax val="0"/>
          <dgm:chPref val="0"/>
          <dgm:bulletEnabled val="1"/>
        </dgm:presLayoutVars>
      </dgm:prSet>
      <dgm:spPr/>
    </dgm:pt>
    <dgm:pt modelId="{B3C49E5B-9718-4E5E-8B5B-01AFBE06A984}" type="pres">
      <dgm:prSet presAssocID="{89C04C95-69D6-4754-BB61-BB86C32E6C2F}" presName="desTx" presStyleLbl="alignAccFollowNode1" presStyleIdx="0" presStyleCnt="3">
        <dgm:presLayoutVars>
          <dgm:bulletEnabled val="1"/>
        </dgm:presLayoutVars>
      </dgm:prSet>
      <dgm:spPr/>
    </dgm:pt>
    <dgm:pt modelId="{87330C6F-08A9-4F7D-9347-1046EFBD40E1}" type="pres">
      <dgm:prSet presAssocID="{A0D67877-0FF0-4237-BB3F-834A11A02978}" presName="space" presStyleCnt="0"/>
      <dgm:spPr/>
    </dgm:pt>
    <dgm:pt modelId="{244D4E1C-A2EA-4F1C-B0A2-2CC22057F004}" type="pres">
      <dgm:prSet presAssocID="{5EF1EB45-A6EF-4C29-A88D-A7A68BD2AF7F}" presName="composite" presStyleCnt="0"/>
      <dgm:spPr/>
    </dgm:pt>
    <dgm:pt modelId="{DCAEE8E0-4E6B-43AD-9D03-A58F0ACB8478}" type="pres">
      <dgm:prSet presAssocID="{5EF1EB45-A6EF-4C29-A88D-A7A68BD2AF7F}" presName="parTx" presStyleLbl="alignNode1" presStyleIdx="1" presStyleCnt="3">
        <dgm:presLayoutVars>
          <dgm:chMax val="0"/>
          <dgm:chPref val="0"/>
          <dgm:bulletEnabled val="1"/>
        </dgm:presLayoutVars>
      </dgm:prSet>
      <dgm:spPr/>
    </dgm:pt>
    <dgm:pt modelId="{D4E3589B-6B4A-495D-B308-1E08E2C0C81F}" type="pres">
      <dgm:prSet presAssocID="{5EF1EB45-A6EF-4C29-A88D-A7A68BD2AF7F}" presName="desTx" presStyleLbl="alignAccFollowNode1" presStyleIdx="1" presStyleCnt="3" custLinFactNeighborX="-203">
        <dgm:presLayoutVars>
          <dgm:bulletEnabled val="1"/>
        </dgm:presLayoutVars>
      </dgm:prSet>
      <dgm:spPr/>
    </dgm:pt>
    <dgm:pt modelId="{699531C4-8821-480D-9BC9-3472EF142C35}" type="pres">
      <dgm:prSet presAssocID="{FFF1CF23-C772-43D6-8BAE-0A503CC8FAEC}" presName="space" presStyleCnt="0"/>
      <dgm:spPr/>
    </dgm:pt>
    <dgm:pt modelId="{87C80F78-113F-4241-B6D4-F414811C21A2}" type="pres">
      <dgm:prSet presAssocID="{B0C38707-29D9-4665-80C9-8F643446E4BF}" presName="composite" presStyleCnt="0"/>
      <dgm:spPr/>
    </dgm:pt>
    <dgm:pt modelId="{995FBD36-1622-44DE-B292-352B3B983C0F}" type="pres">
      <dgm:prSet presAssocID="{B0C38707-29D9-4665-80C9-8F643446E4BF}" presName="parTx" presStyleLbl="alignNode1" presStyleIdx="2" presStyleCnt="3" custLinFactNeighborX="-814">
        <dgm:presLayoutVars>
          <dgm:chMax val="0"/>
          <dgm:chPref val="0"/>
          <dgm:bulletEnabled val="1"/>
        </dgm:presLayoutVars>
      </dgm:prSet>
      <dgm:spPr/>
    </dgm:pt>
    <dgm:pt modelId="{FF1B750B-6962-49D5-AFE5-03DCD2F1BCC8}" type="pres">
      <dgm:prSet presAssocID="{B0C38707-29D9-4665-80C9-8F643446E4BF}" presName="desTx" presStyleLbl="alignAccFollowNode1" presStyleIdx="2" presStyleCnt="3" custLinFactNeighborX="-1220">
        <dgm:presLayoutVars>
          <dgm:bulletEnabled val="1"/>
        </dgm:presLayoutVars>
      </dgm:prSet>
      <dgm:spPr/>
    </dgm:pt>
  </dgm:ptLst>
  <dgm:cxnLst>
    <dgm:cxn modelId="{D3B92E06-9A17-4FFD-B83B-A7A2BF93DAB2}" type="presOf" srcId="{ABA38167-1059-4F30-ABEC-DBD08ED1C3A9}" destId="{D4E3589B-6B4A-495D-B308-1E08E2C0C81F}" srcOrd="0" destOrd="2" presId="urn:microsoft.com/office/officeart/2005/8/layout/hList1"/>
    <dgm:cxn modelId="{45C1671B-AE46-4151-A9E0-17278011E65C}" srcId="{5EF1EB45-A6EF-4C29-A88D-A7A68BD2AF7F}" destId="{ABA38167-1059-4F30-ABEC-DBD08ED1C3A9}" srcOrd="2" destOrd="0" parTransId="{DDFEB715-9BC1-4E46-B368-273D5CBF5252}" sibTransId="{F4B8B12E-220B-4F36-B369-CC0A3142DE75}"/>
    <dgm:cxn modelId="{17D6501E-DDC2-4828-A943-CB9101432151}" srcId="{89C04C95-69D6-4754-BB61-BB86C32E6C2F}" destId="{C5A5485C-863D-4C6D-97E3-E3C518F202D8}" srcOrd="1" destOrd="0" parTransId="{ED860D7E-A450-46E3-A549-A228483D92F1}" sibTransId="{B0C68285-DBAA-45DD-B714-CB9C55E1D301}"/>
    <dgm:cxn modelId="{58BA412C-0C05-487E-B0A5-AE191E85F57E}" srcId="{5EF1EB45-A6EF-4C29-A88D-A7A68BD2AF7F}" destId="{4EA15584-C552-494D-B29C-3A086F4E751D}" srcOrd="0" destOrd="0" parTransId="{154E4B7C-F1A7-4E3F-9B35-2732B25C9144}" sibTransId="{FF13D87A-769D-41F5-B1E2-90C67920DA01}"/>
    <dgm:cxn modelId="{71B59049-9B86-4D1B-9AE6-DBA79AFFC85D}" type="presOf" srcId="{89C04C95-69D6-4754-BB61-BB86C32E6C2F}" destId="{454AACCE-B1AF-4BD6-99E2-7BFB2C77FEBA}" srcOrd="0" destOrd="0" presId="urn:microsoft.com/office/officeart/2005/8/layout/hList1"/>
    <dgm:cxn modelId="{B7F67E4C-FDF8-447F-9671-ACD30BAB7633}" type="presOf" srcId="{5EF1EB45-A6EF-4C29-A88D-A7A68BD2AF7F}" destId="{DCAEE8E0-4E6B-43AD-9D03-A58F0ACB8478}" srcOrd="0" destOrd="0" presId="urn:microsoft.com/office/officeart/2005/8/layout/hList1"/>
    <dgm:cxn modelId="{2C7B3C72-1956-42F3-BFC5-E951EE5DD3D9}" type="presOf" srcId="{4EA15584-C552-494D-B29C-3A086F4E751D}" destId="{D4E3589B-6B4A-495D-B308-1E08E2C0C81F}" srcOrd="0" destOrd="0" presId="urn:microsoft.com/office/officeart/2005/8/layout/hList1"/>
    <dgm:cxn modelId="{74B2F376-12E2-44C4-8122-BBF23D637BF9}" srcId="{6A38F078-A1B8-4A3B-8C36-D17CEB963933}" destId="{B0C38707-29D9-4665-80C9-8F643446E4BF}" srcOrd="2" destOrd="0" parTransId="{48D297D7-AFFF-4DB1-97BA-44C85C778B78}" sibTransId="{FB83BFFC-9892-46EE-9340-5AAEE625778A}"/>
    <dgm:cxn modelId="{50BB567B-592A-45DA-8422-1E05FDF522A9}" srcId="{B0C38707-29D9-4665-80C9-8F643446E4BF}" destId="{82FBFA66-9304-4CB6-BA4E-AE19EF3A9428}" srcOrd="1" destOrd="0" parTransId="{19D735E3-A873-4814-A0A8-D00C64A57442}" sibTransId="{61407B86-B3C7-4473-AF81-F6555E00F693}"/>
    <dgm:cxn modelId="{E953BE7B-9397-4DDC-B471-12A3A7010FED}" type="presOf" srcId="{AC90F4F4-229F-4A42-B65E-A1038FAC426D}" destId="{B3C49E5B-9718-4E5E-8B5B-01AFBE06A984}" srcOrd="0" destOrd="0" presId="urn:microsoft.com/office/officeart/2005/8/layout/hList1"/>
    <dgm:cxn modelId="{75BE357D-8D15-43B0-8B3E-97A81B98F266}" srcId="{6A38F078-A1B8-4A3B-8C36-D17CEB963933}" destId="{5EF1EB45-A6EF-4C29-A88D-A7A68BD2AF7F}" srcOrd="1" destOrd="0" parTransId="{1605FD30-FB22-4325-A71A-478436DD59C2}" sibTransId="{FFF1CF23-C772-43D6-8BAE-0A503CC8FAEC}"/>
    <dgm:cxn modelId="{4324088B-AE66-4201-8E56-09E69FC66009}" srcId="{B0C38707-29D9-4665-80C9-8F643446E4BF}" destId="{81D388DE-BC32-4258-8F0A-1E740AA5634F}" srcOrd="0" destOrd="0" parTransId="{E7FD94B7-51D6-425E-911F-0626847E101B}" sibTransId="{23F4DA11-D2B2-477C-9718-85B43D36B456}"/>
    <dgm:cxn modelId="{C87FFA99-814A-40EB-AD01-26FDD6048F7F}" srcId="{6A38F078-A1B8-4A3B-8C36-D17CEB963933}" destId="{89C04C95-69D6-4754-BB61-BB86C32E6C2F}" srcOrd="0" destOrd="0" parTransId="{909C8272-5BF5-4E88-938A-13D491A52101}" sibTransId="{A0D67877-0FF0-4237-BB3F-834A11A02978}"/>
    <dgm:cxn modelId="{F569DEA1-F115-4865-BF50-0D951A79626B}" type="presOf" srcId="{82FBFA66-9304-4CB6-BA4E-AE19EF3A9428}" destId="{FF1B750B-6962-49D5-AFE5-03DCD2F1BCC8}" srcOrd="0" destOrd="1" presId="urn:microsoft.com/office/officeart/2005/8/layout/hList1"/>
    <dgm:cxn modelId="{B7EFABAE-E96A-47C7-9DD7-949E4B25CCD2}" type="presOf" srcId="{6A38F078-A1B8-4A3B-8C36-D17CEB963933}" destId="{5A5AAF89-5C10-4DF5-9617-7FDC782EDA0F}" srcOrd="0" destOrd="0" presId="urn:microsoft.com/office/officeart/2005/8/layout/hList1"/>
    <dgm:cxn modelId="{87F09EBB-BA0B-4CAC-9410-9D3B05185819}" srcId="{5EF1EB45-A6EF-4C29-A88D-A7A68BD2AF7F}" destId="{5CCC3650-2CAD-47F1-8E6D-B9AB1BBA5361}" srcOrd="1" destOrd="0" parTransId="{EA059BBF-2DA0-4067-8C13-F16461E9DAE9}" sibTransId="{7CC280C7-F8CC-4FA9-B0FC-FEEC1933B196}"/>
    <dgm:cxn modelId="{A7010CC6-E3B0-420E-973F-3F007C90EDC4}" type="presOf" srcId="{81D388DE-BC32-4258-8F0A-1E740AA5634F}" destId="{FF1B750B-6962-49D5-AFE5-03DCD2F1BCC8}" srcOrd="0" destOrd="0" presId="urn:microsoft.com/office/officeart/2005/8/layout/hList1"/>
    <dgm:cxn modelId="{43628DDF-A774-4E5A-8669-85284F8DA329}" type="presOf" srcId="{C5A5485C-863D-4C6D-97E3-E3C518F202D8}" destId="{B3C49E5B-9718-4E5E-8B5B-01AFBE06A984}" srcOrd="0" destOrd="1" presId="urn:microsoft.com/office/officeart/2005/8/layout/hList1"/>
    <dgm:cxn modelId="{02FC13F3-F5B5-47D8-8194-B018BFA59925}" type="presOf" srcId="{5CCC3650-2CAD-47F1-8E6D-B9AB1BBA5361}" destId="{D4E3589B-6B4A-495D-B308-1E08E2C0C81F}" srcOrd="0" destOrd="1" presId="urn:microsoft.com/office/officeart/2005/8/layout/hList1"/>
    <dgm:cxn modelId="{232B99F3-4B63-40FF-AE43-271D79E6E472}" srcId="{89C04C95-69D6-4754-BB61-BB86C32E6C2F}" destId="{AC90F4F4-229F-4A42-B65E-A1038FAC426D}" srcOrd="0" destOrd="0" parTransId="{7E5606B8-CADC-42F3-8A75-940458C186BA}" sibTransId="{85CE5AE1-F991-4642-8038-E0891DDD1513}"/>
    <dgm:cxn modelId="{2A1E7CF6-F0A8-4F4F-AE97-C0FA27AA5FC4}" type="presOf" srcId="{B0C38707-29D9-4665-80C9-8F643446E4BF}" destId="{995FBD36-1622-44DE-B292-352B3B983C0F}" srcOrd="0" destOrd="0" presId="urn:microsoft.com/office/officeart/2005/8/layout/hList1"/>
    <dgm:cxn modelId="{A48547C4-0BF2-41F6-A29D-A88AB3D012FF}" type="presParOf" srcId="{5A5AAF89-5C10-4DF5-9617-7FDC782EDA0F}" destId="{8F1A8762-CC1B-487F-95A8-77A61314ACF5}" srcOrd="0" destOrd="0" presId="urn:microsoft.com/office/officeart/2005/8/layout/hList1"/>
    <dgm:cxn modelId="{EEC067C8-F324-429A-AA83-D02C8BB743EB}" type="presParOf" srcId="{8F1A8762-CC1B-487F-95A8-77A61314ACF5}" destId="{454AACCE-B1AF-4BD6-99E2-7BFB2C77FEBA}" srcOrd="0" destOrd="0" presId="urn:microsoft.com/office/officeart/2005/8/layout/hList1"/>
    <dgm:cxn modelId="{877561A4-0FFA-4DB3-BF22-07CC8F27280B}" type="presParOf" srcId="{8F1A8762-CC1B-487F-95A8-77A61314ACF5}" destId="{B3C49E5B-9718-4E5E-8B5B-01AFBE06A984}" srcOrd="1" destOrd="0" presId="urn:microsoft.com/office/officeart/2005/8/layout/hList1"/>
    <dgm:cxn modelId="{808AEDBF-68DB-4689-A44A-C3B07B9B4FC0}" type="presParOf" srcId="{5A5AAF89-5C10-4DF5-9617-7FDC782EDA0F}" destId="{87330C6F-08A9-4F7D-9347-1046EFBD40E1}" srcOrd="1" destOrd="0" presId="urn:microsoft.com/office/officeart/2005/8/layout/hList1"/>
    <dgm:cxn modelId="{4D089236-A8D9-4607-BA48-5F6EA13958AB}" type="presParOf" srcId="{5A5AAF89-5C10-4DF5-9617-7FDC782EDA0F}" destId="{244D4E1C-A2EA-4F1C-B0A2-2CC22057F004}" srcOrd="2" destOrd="0" presId="urn:microsoft.com/office/officeart/2005/8/layout/hList1"/>
    <dgm:cxn modelId="{EA5C2C64-BE33-46B7-A8B0-56E32AC068E1}" type="presParOf" srcId="{244D4E1C-A2EA-4F1C-B0A2-2CC22057F004}" destId="{DCAEE8E0-4E6B-43AD-9D03-A58F0ACB8478}" srcOrd="0" destOrd="0" presId="urn:microsoft.com/office/officeart/2005/8/layout/hList1"/>
    <dgm:cxn modelId="{E9F3410C-1017-4693-AE3C-AC1466FB61FF}" type="presParOf" srcId="{244D4E1C-A2EA-4F1C-B0A2-2CC22057F004}" destId="{D4E3589B-6B4A-495D-B308-1E08E2C0C81F}" srcOrd="1" destOrd="0" presId="urn:microsoft.com/office/officeart/2005/8/layout/hList1"/>
    <dgm:cxn modelId="{7A06CF8B-5E28-4ACE-B871-98F8EBA2183B}" type="presParOf" srcId="{5A5AAF89-5C10-4DF5-9617-7FDC782EDA0F}" destId="{699531C4-8821-480D-9BC9-3472EF142C35}" srcOrd="3" destOrd="0" presId="urn:microsoft.com/office/officeart/2005/8/layout/hList1"/>
    <dgm:cxn modelId="{1840B206-2D3F-4412-904F-C4B8FCED4ECA}" type="presParOf" srcId="{5A5AAF89-5C10-4DF5-9617-7FDC782EDA0F}" destId="{87C80F78-113F-4241-B6D4-F414811C21A2}" srcOrd="4" destOrd="0" presId="urn:microsoft.com/office/officeart/2005/8/layout/hList1"/>
    <dgm:cxn modelId="{DBFC7921-EBDC-4BF0-92B9-8FE45688C7D4}" type="presParOf" srcId="{87C80F78-113F-4241-B6D4-F414811C21A2}" destId="{995FBD36-1622-44DE-B292-352B3B983C0F}" srcOrd="0" destOrd="0" presId="urn:microsoft.com/office/officeart/2005/8/layout/hList1"/>
    <dgm:cxn modelId="{C05FCAE2-8F13-4CAE-BFE8-07CA819AD17E}" type="presParOf" srcId="{87C80F78-113F-4241-B6D4-F414811C21A2}" destId="{FF1B750B-6962-49D5-AFE5-03DCD2F1BCC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C9FDB0-8176-48CF-9E57-7435479728E9}"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E038431-A8E3-4756-A3B5-06E6AB4EC941}">
      <dgm:prSet/>
      <dgm:spPr/>
      <dgm:t>
        <a:bodyPr/>
        <a:lstStyle/>
        <a:p>
          <a:r>
            <a:rPr lang="en-US" dirty="0"/>
            <a:t>To identify </a:t>
          </a:r>
          <a:r>
            <a:rPr lang="en-US" b="1" dirty="0"/>
            <a:t>service areas </a:t>
          </a:r>
          <a:r>
            <a:rPr lang="en-US" dirty="0"/>
            <a:t>for different park categories and evaluate their accessibility within </a:t>
          </a:r>
          <a:r>
            <a:rPr lang="en-US" b="1" dirty="0"/>
            <a:t>walking distance </a:t>
          </a:r>
          <a:r>
            <a:rPr lang="en-US" dirty="0"/>
            <a:t>using </a:t>
          </a:r>
          <a:r>
            <a:rPr lang="en-US" b="1" dirty="0"/>
            <a:t>network analysis</a:t>
          </a:r>
        </a:p>
      </dgm:t>
    </dgm:pt>
    <dgm:pt modelId="{1233F37E-728F-44ED-A142-27A9D2D259CB}" type="parTrans" cxnId="{937DC13E-EF61-4B5D-A8A3-A4B7DB8315E5}">
      <dgm:prSet/>
      <dgm:spPr/>
      <dgm:t>
        <a:bodyPr/>
        <a:lstStyle/>
        <a:p>
          <a:endParaRPr lang="en-US"/>
        </a:p>
      </dgm:t>
    </dgm:pt>
    <dgm:pt modelId="{2CD2A86A-114E-4641-8DF2-34E5277DDCB5}" type="sibTrans" cxnId="{937DC13E-EF61-4B5D-A8A3-A4B7DB8315E5}">
      <dgm:prSet/>
      <dgm:spPr/>
      <dgm:t>
        <a:bodyPr/>
        <a:lstStyle/>
        <a:p>
          <a:endParaRPr lang="en-US"/>
        </a:p>
      </dgm:t>
    </dgm:pt>
    <dgm:pt modelId="{352D2146-D33F-4C49-B12C-1D119D1DD517}">
      <dgm:prSet/>
      <dgm:spPr/>
      <dgm:t>
        <a:bodyPr/>
        <a:lstStyle/>
        <a:p>
          <a:r>
            <a:rPr lang="en-US" dirty="0"/>
            <a:t>To investigate </a:t>
          </a:r>
          <a:r>
            <a:rPr lang="en-US" b="1" dirty="0"/>
            <a:t>equity in park accessibility</a:t>
          </a:r>
          <a:r>
            <a:rPr lang="en-US" dirty="0"/>
            <a:t>, highlighting potential disparities in green space access for different population segments through </a:t>
          </a:r>
          <a:r>
            <a:rPr lang="en-US" b="1" dirty="0"/>
            <a:t>Lorenz curve </a:t>
          </a:r>
        </a:p>
      </dgm:t>
    </dgm:pt>
    <dgm:pt modelId="{C1F21F29-AFBC-4982-916C-83ABF09C540A}" type="parTrans" cxnId="{C4AECE7A-D0E2-463D-8898-4CB5CCB681F9}">
      <dgm:prSet/>
      <dgm:spPr/>
      <dgm:t>
        <a:bodyPr/>
        <a:lstStyle/>
        <a:p>
          <a:endParaRPr lang="en-US"/>
        </a:p>
      </dgm:t>
    </dgm:pt>
    <dgm:pt modelId="{C25B5287-D913-4657-ACD7-F06DA1FDEFED}" type="sibTrans" cxnId="{C4AECE7A-D0E2-463D-8898-4CB5CCB681F9}">
      <dgm:prSet/>
      <dgm:spPr/>
      <dgm:t>
        <a:bodyPr/>
        <a:lstStyle/>
        <a:p>
          <a:endParaRPr lang="en-US"/>
        </a:p>
      </dgm:t>
    </dgm:pt>
    <dgm:pt modelId="{4A54F71C-C300-4364-BBE0-787CD0D16119}" type="pres">
      <dgm:prSet presAssocID="{A6C9FDB0-8176-48CF-9E57-7435479728E9}" presName="hierChild1" presStyleCnt="0">
        <dgm:presLayoutVars>
          <dgm:chPref val="1"/>
          <dgm:dir/>
          <dgm:animOne val="branch"/>
          <dgm:animLvl val="lvl"/>
          <dgm:resizeHandles/>
        </dgm:presLayoutVars>
      </dgm:prSet>
      <dgm:spPr/>
    </dgm:pt>
    <dgm:pt modelId="{04A1FF7D-B4E6-421C-8D10-59CD74493C60}" type="pres">
      <dgm:prSet presAssocID="{FE038431-A8E3-4756-A3B5-06E6AB4EC941}" presName="hierRoot1" presStyleCnt="0"/>
      <dgm:spPr/>
    </dgm:pt>
    <dgm:pt modelId="{5D9EA924-8B38-43B0-88C6-BD3596BD0E7B}" type="pres">
      <dgm:prSet presAssocID="{FE038431-A8E3-4756-A3B5-06E6AB4EC941}" presName="composite" presStyleCnt="0"/>
      <dgm:spPr/>
    </dgm:pt>
    <dgm:pt modelId="{4B06750D-D492-4F8D-91AA-BF6B58B2E599}" type="pres">
      <dgm:prSet presAssocID="{FE038431-A8E3-4756-A3B5-06E6AB4EC941}" presName="background" presStyleLbl="node0" presStyleIdx="0" presStyleCnt="2"/>
      <dgm:spPr/>
    </dgm:pt>
    <dgm:pt modelId="{C22F8CC8-C90E-4CF6-A673-00BE6953FB7C}" type="pres">
      <dgm:prSet presAssocID="{FE038431-A8E3-4756-A3B5-06E6AB4EC941}" presName="text" presStyleLbl="fgAcc0" presStyleIdx="0" presStyleCnt="2">
        <dgm:presLayoutVars>
          <dgm:chPref val="3"/>
        </dgm:presLayoutVars>
      </dgm:prSet>
      <dgm:spPr/>
    </dgm:pt>
    <dgm:pt modelId="{FA1BE024-690B-4C94-9FD6-7ED3CD057447}" type="pres">
      <dgm:prSet presAssocID="{FE038431-A8E3-4756-A3B5-06E6AB4EC941}" presName="hierChild2" presStyleCnt="0"/>
      <dgm:spPr/>
    </dgm:pt>
    <dgm:pt modelId="{495A7F58-E673-4C9B-9BD5-D515629D4300}" type="pres">
      <dgm:prSet presAssocID="{352D2146-D33F-4C49-B12C-1D119D1DD517}" presName="hierRoot1" presStyleCnt="0"/>
      <dgm:spPr/>
    </dgm:pt>
    <dgm:pt modelId="{930F6BDB-BDB6-4DED-BF70-DAED333D4425}" type="pres">
      <dgm:prSet presAssocID="{352D2146-D33F-4C49-B12C-1D119D1DD517}" presName="composite" presStyleCnt="0"/>
      <dgm:spPr/>
    </dgm:pt>
    <dgm:pt modelId="{A7E7BF1A-D104-4939-9CF0-928C42A0BD8C}" type="pres">
      <dgm:prSet presAssocID="{352D2146-D33F-4C49-B12C-1D119D1DD517}" presName="background" presStyleLbl="node0" presStyleIdx="1" presStyleCnt="2"/>
      <dgm:spPr/>
    </dgm:pt>
    <dgm:pt modelId="{1A18E275-583D-4F97-A7A2-681436219794}" type="pres">
      <dgm:prSet presAssocID="{352D2146-D33F-4C49-B12C-1D119D1DD517}" presName="text" presStyleLbl="fgAcc0" presStyleIdx="1" presStyleCnt="2">
        <dgm:presLayoutVars>
          <dgm:chPref val="3"/>
        </dgm:presLayoutVars>
      </dgm:prSet>
      <dgm:spPr/>
    </dgm:pt>
    <dgm:pt modelId="{A7F26E41-DB24-4A12-967B-1ABE0C5DCDA2}" type="pres">
      <dgm:prSet presAssocID="{352D2146-D33F-4C49-B12C-1D119D1DD517}" presName="hierChild2" presStyleCnt="0"/>
      <dgm:spPr/>
    </dgm:pt>
  </dgm:ptLst>
  <dgm:cxnLst>
    <dgm:cxn modelId="{8938CB01-A7EE-48EF-9376-34B5F69165EF}" type="presOf" srcId="{352D2146-D33F-4C49-B12C-1D119D1DD517}" destId="{1A18E275-583D-4F97-A7A2-681436219794}" srcOrd="0" destOrd="0" presId="urn:microsoft.com/office/officeart/2005/8/layout/hierarchy1"/>
    <dgm:cxn modelId="{937DC13E-EF61-4B5D-A8A3-A4B7DB8315E5}" srcId="{A6C9FDB0-8176-48CF-9E57-7435479728E9}" destId="{FE038431-A8E3-4756-A3B5-06E6AB4EC941}" srcOrd="0" destOrd="0" parTransId="{1233F37E-728F-44ED-A142-27A9D2D259CB}" sibTransId="{2CD2A86A-114E-4641-8DF2-34E5277DDCB5}"/>
    <dgm:cxn modelId="{41496D5B-C068-4785-B5F0-3022CE2C3FD9}" type="presOf" srcId="{A6C9FDB0-8176-48CF-9E57-7435479728E9}" destId="{4A54F71C-C300-4364-BBE0-787CD0D16119}" srcOrd="0" destOrd="0" presId="urn:microsoft.com/office/officeart/2005/8/layout/hierarchy1"/>
    <dgm:cxn modelId="{C4AECE7A-D0E2-463D-8898-4CB5CCB681F9}" srcId="{A6C9FDB0-8176-48CF-9E57-7435479728E9}" destId="{352D2146-D33F-4C49-B12C-1D119D1DD517}" srcOrd="1" destOrd="0" parTransId="{C1F21F29-AFBC-4982-916C-83ABF09C540A}" sibTransId="{C25B5287-D913-4657-ACD7-F06DA1FDEFED}"/>
    <dgm:cxn modelId="{F79FE6CE-8A3D-48B7-A417-A6F47902E489}" type="presOf" srcId="{FE038431-A8E3-4756-A3B5-06E6AB4EC941}" destId="{C22F8CC8-C90E-4CF6-A673-00BE6953FB7C}" srcOrd="0" destOrd="0" presId="urn:microsoft.com/office/officeart/2005/8/layout/hierarchy1"/>
    <dgm:cxn modelId="{E1DBEB5E-B6F1-4171-B3FB-2F276DF27773}" type="presParOf" srcId="{4A54F71C-C300-4364-BBE0-787CD0D16119}" destId="{04A1FF7D-B4E6-421C-8D10-59CD74493C60}" srcOrd="0" destOrd="0" presId="urn:microsoft.com/office/officeart/2005/8/layout/hierarchy1"/>
    <dgm:cxn modelId="{37F9C58B-1A50-48B0-B709-877EB4174621}" type="presParOf" srcId="{04A1FF7D-B4E6-421C-8D10-59CD74493C60}" destId="{5D9EA924-8B38-43B0-88C6-BD3596BD0E7B}" srcOrd="0" destOrd="0" presId="urn:microsoft.com/office/officeart/2005/8/layout/hierarchy1"/>
    <dgm:cxn modelId="{D746D32A-6B0E-472E-A06B-63DB65C2E7AF}" type="presParOf" srcId="{5D9EA924-8B38-43B0-88C6-BD3596BD0E7B}" destId="{4B06750D-D492-4F8D-91AA-BF6B58B2E599}" srcOrd="0" destOrd="0" presId="urn:microsoft.com/office/officeart/2005/8/layout/hierarchy1"/>
    <dgm:cxn modelId="{527C4943-B42F-470F-884D-8917A742B7C3}" type="presParOf" srcId="{5D9EA924-8B38-43B0-88C6-BD3596BD0E7B}" destId="{C22F8CC8-C90E-4CF6-A673-00BE6953FB7C}" srcOrd="1" destOrd="0" presId="urn:microsoft.com/office/officeart/2005/8/layout/hierarchy1"/>
    <dgm:cxn modelId="{9352A9F0-3383-4626-A47A-D33E12FCE153}" type="presParOf" srcId="{04A1FF7D-B4E6-421C-8D10-59CD74493C60}" destId="{FA1BE024-690B-4C94-9FD6-7ED3CD057447}" srcOrd="1" destOrd="0" presId="urn:microsoft.com/office/officeart/2005/8/layout/hierarchy1"/>
    <dgm:cxn modelId="{B1F3E8EB-F6FD-4651-A21D-2109F964C389}" type="presParOf" srcId="{4A54F71C-C300-4364-BBE0-787CD0D16119}" destId="{495A7F58-E673-4C9B-9BD5-D515629D4300}" srcOrd="1" destOrd="0" presId="urn:microsoft.com/office/officeart/2005/8/layout/hierarchy1"/>
    <dgm:cxn modelId="{44ECBBF9-A787-40DF-AE64-E0B0A7E2C681}" type="presParOf" srcId="{495A7F58-E673-4C9B-9BD5-D515629D4300}" destId="{930F6BDB-BDB6-4DED-BF70-DAED333D4425}" srcOrd="0" destOrd="0" presId="urn:microsoft.com/office/officeart/2005/8/layout/hierarchy1"/>
    <dgm:cxn modelId="{E1D7E9BF-B2DA-4420-AB45-7B413C9FF4FA}" type="presParOf" srcId="{930F6BDB-BDB6-4DED-BF70-DAED333D4425}" destId="{A7E7BF1A-D104-4939-9CF0-928C42A0BD8C}" srcOrd="0" destOrd="0" presId="urn:microsoft.com/office/officeart/2005/8/layout/hierarchy1"/>
    <dgm:cxn modelId="{08096499-9038-4A34-9290-41BF9B8D9234}" type="presParOf" srcId="{930F6BDB-BDB6-4DED-BF70-DAED333D4425}" destId="{1A18E275-583D-4F97-A7A2-681436219794}" srcOrd="1" destOrd="0" presId="urn:microsoft.com/office/officeart/2005/8/layout/hierarchy1"/>
    <dgm:cxn modelId="{40F77BF1-BB26-41DE-AE8C-15BD1C037211}" type="presParOf" srcId="{495A7F58-E673-4C9B-9BD5-D515629D4300}" destId="{A7F26E41-DB24-4A12-967B-1ABE0C5DCDA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B64E62-F033-4804-AD88-D43D38E5DB1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E6E1BA4-7397-4831-8C11-1A13699FDEAF}">
      <dgm:prSet/>
      <dgm:spPr/>
      <dgm:t>
        <a:bodyPr/>
        <a:lstStyle/>
        <a:p>
          <a:r>
            <a:rPr lang="en-US" dirty="0"/>
            <a:t>Importance of Urban Parks</a:t>
          </a:r>
        </a:p>
      </dgm:t>
    </dgm:pt>
    <dgm:pt modelId="{21E260A0-919F-4D01-9822-754B06EA9751}" type="parTrans" cxnId="{F16E27A3-63CB-40CE-A7A6-313973B5F60D}">
      <dgm:prSet/>
      <dgm:spPr/>
      <dgm:t>
        <a:bodyPr/>
        <a:lstStyle/>
        <a:p>
          <a:endParaRPr lang="en-US"/>
        </a:p>
      </dgm:t>
    </dgm:pt>
    <dgm:pt modelId="{13EDD0F0-7FA1-47B7-A26F-278DC620BC84}" type="sibTrans" cxnId="{F16E27A3-63CB-40CE-A7A6-313973B5F60D}">
      <dgm:prSet/>
      <dgm:spPr/>
      <dgm:t>
        <a:bodyPr/>
        <a:lstStyle/>
        <a:p>
          <a:endParaRPr lang="en-US"/>
        </a:p>
      </dgm:t>
    </dgm:pt>
    <dgm:pt modelId="{34C91A9E-806E-48DC-99E4-FD6E376A700E}">
      <dgm:prSet/>
      <dgm:spPr/>
      <dgm:t>
        <a:bodyPr/>
        <a:lstStyle/>
        <a:p>
          <a:r>
            <a:rPr lang="en-US"/>
            <a:t>Types of Urban Parks</a:t>
          </a:r>
        </a:p>
      </dgm:t>
    </dgm:pt>
    <dgm:pt modelId="{8548DBC9-477A-40A4-A3AB-DE3C0D9D846F}" type="parTrans" cxnId="{6EA2B912-2F7D-4AF6-B737-5185A4ACB618}">
      <dgm:prSet/>
      <dgm:spPr/>
      <dgm:t>
        <a:bodyPr/>
        <a:lstStyle/>
        <a:p>
          <a:endParaRPr lang="en-US"/>
        </a:p>
      </dgm:t>
    </dgm:pt>
    <dgm:pt modelId="{BE5D1E2D-EA0E-49C6-A4D0-78E3CD661E54}" type="sibTrans" cxnId="{6EA2B912-2F7D-4AF6-B737-5185A4ACB618}">
      <dgm:prSet/>
      <dgm:spPr/>
      <dgm:t>
        <a:bodyPr/>
        <a:lstStyle/>
        <a:p>
          <a:endParaRPr lang="en-US"/>
        </a:p>
      </dgm:t>
    </dgm:pt>
    <dgm:pt modelId="{23A0F84F-E01D-4C26-BA4D-72DBC243633D}">
      <dgm:prSet/>
      <dgm:spPr/>
      <dgm:t>
        <a:bodyPr/>
        <a:lstStyle/>
        <a:p>
          <a:r>
            <a:rPr lang="en-US"/>
            <a:t>Accessibility to Urban Parks</a:t>
          </a:r>
        </a:p>
      </dgm:t>
    </dgm:pt>
    <dgm:pt modelId="{8EFA7A4D-B742-4229-9FAF-BCA713251B75}" type="parTrans" cxnId="{AEE1ADCC-01D5-459A-AB30-AC64B1BEF5D9}">
      <dgm:prSet/>
      <dgm:spPr/>
      <dgm:t>
        <a:bodyPr/>
        <a:lstStyle/>
        <a:p>
          <a:endParaRPr lang="en-US"/>
        </a:p>
      </dgm:t>
    </dgm:pt>
    <dgm:pt modelId="{B19B1F82-51E0-4F1D-9043-D92801B64A05}" type="sibTrans" cxnId="{AEE1ADCC-01D5-459A-AB30-AC64B1BEF5D9}">
      <dgm:prSet/>
      <dgm:spPr/>
      <dgm:t>
        <a:bodyPr/>
        <a:lstStyle/>
        <a:p>
          <a:endParaRPr lang="en-US"/>
        </a:p>
      </dgm:t>
    </dgm:pt>
    <dgm:pt modelId="{CC084270-C7C6-42D3-B853-EA22D06089FF}">
      <dgm:prSet/>
      <dgm:spPr/>
      <dgm:t>
        <a:bodyPr/>
        <a:lstStyle/>
        <a:p>
          <a:r>
            <a:rPr lang="en-US"/>
            <a:t>Methods of Accessibility Analysis</a:t>
          </a:r>
        </a:p>
      </dgm:t>
    </dgm:pt>
    <dgm:pt modelId="{9CEE91CD-ED64-48DD-B558-1E75F65459C7}" type="parTrans" cxnId="{3F6819CC-9E8F-465B-BA51-36224A18233F}">
      <dgm:prSet/>
      <dgm:spPr/>
      <dgm:t>
        <a:bodyPr/>
        <a:lstStyle/>
        <a:p>
          <a:endParaRPr lang="en-US"/>
        </a:p>
      </dgm:t>
    </dgm:pt>
    <dgm:pt modelId="{E6C12741-851A-46FD-92BA-A081DB89E8CF}" type="sibTrans" cxnId="{3F6819CC-9E8F-465B-BA51-36224A18233F}">
      <dgm:prSet/>
      <dgm:spPr/>
      <dgm:t>
        <a:bodyPr/>
        <a:lstStyle/>
        <a:p>
          <a:endParaRPr lang="en-US"/>
        </a:p>
      </dgm:t>
    </dgm:pt>
    <dgm:pt modelId="{5F3EAC74-C9E7-44D2-B26D-E091352778B3}">
      <dgm:prSet/>
      <dgm:spPr/>
      <dgm:t>
        <a:bodyPr/>
        <a:lstStyle/>
        <a:p>
          <a:r>
            <a:rPr lang="en-US"/>
            <a:t>Methods of equity analysis</a:t>
          </a:r>
        </a:p>
      </dgm:t>
    </dgm:pt>
    <dgm:pt modelId="{2181FDDC-E76E-4F51-A975-4B16ADF71B7A}" type="parTrans" cxnId="{6215347F-5FFD-4162-ABCC-9897671B7444}">
      <dgm:prSet/>
      <dgm:spPr/>
      <dgm:t>
        <a:bodyPr/>
        <a:lstStyle/>
        <a:p>
          <a:endParaRPr lang="en-US"/>
        </a:p>
      </dgm:t>
    </dgm:pt>
    <dgm:pt modelId="{6F6EEAF8-29B5-453A-95C6-5BDFA6A23D34}" type="sibTrans" cxnId="{6215347F-5FFD-4162-ABCC-9897671B7444}">
      <dgm:prSet/>
      <dgm:spPr/>
      <dgm:t>
        <a:bodyPr/>
        <a:lstStyle/>
        <a:p>
          <a:endParaRPr lang="en-US"/>
        </a:p>
      </dgm:t>
    </dgm:pt>
    <dgm:pt modelId="{2A768066-D8E3-4EE6-8CA0-35565B8F173C}" type="pres">
      <dgm:prSet presAssocID="{DDB64E62-F033-4804-AD88-D43D38E5DB1A}" presName="linear" presStyleCnt="0">
        <dgm:presLayoutVars>
          <dgm:animLvl val="lvl"/>
          <dgm:resizeHandles val="exact"/>
        </dgm:presLayoutVars>
      </dgm:prSet>
      <dgm:spPr/>
    </dgm:pt>
    <dgm:pt modelId="{C57D34C7-984C-4BD0-BE03-86842E58FC76}" type="pres">
      <dgm:prSet presAssocID="{EE6E1BA4-7397-4831-8C11-1A13699FDEAF}" presName="parentText" presStyleLbl="node1" presStyleIdx="0" presStyleCnt="5">
        <dgm:presLayoutVars>
          <dgm:chMax val="0"/>
          <dgm:bulletEnabled val="1"/>
        </dgm:presLayoutVars>
      </dgm:prSet>
      <dgm:spPr/>
    </dgm:pt>
    <dgm:pt modelId="{3316E893-A840-488F-91B7-C505C652D593}" type="pres">
      <dgm:prSet presAssocID="{13EDD0F0-7FA1-47B7-A26F-278DC620BC84}" presName="spacer" presStyleCnt="0"/>
      <dgm:spPr/>
    </dgm:pt>
    <dgm:pt modelId="{93072F6C-ADA9-44E2-8474-E324FA1CF72B}" type="pres">
      <dgm:prSet presAssocID="{34C91A9E-806E-48DC-99E4-FD6E376A700E}" presName="parentText" presStyleLbl="node1" presStyleIdx="1" presStyleCnt="5">
        <dgm:presLayoutVars>
          <dgm:chMax val="0"/>
          <dgm:bulletEnabled val="1"/>
        </dgm:presLayoutVars>
      </dgm:prSet>
      <dgm:spPr/>
    </dgm:pt>
    <dgm:pt modelId="{9C360E6C-0A07-4144-AE9B-108665B501EB}" type="pres">
      <dgm:prSet presAssocID="{BE5D1E2D-EA0E-49C6-A4D0-78E3CD661E54}" presName="spacer" presStyleCnt="0"/>
      <dgm:spPr/>
    </dgm:pt>
    <dgm:pt modelId="{DA117D05-C036-47C7-BB64-AD6B4891F4CA}" type="pres">
      <dgm:prSet presAssocID="{23A0F84F-E01D-4C26-BA4D-72DBC243633D}" presName="parentText" presStyleLbl="node1" presStyleIdx="2" presStyleCnt="5">
        <dgm:presLayoutVars>
          <dgm:chMax val="0"/>
          <dgm:bulletEnabled val="1"/>
        </dgm:presLayoutVars>
      </dgm:prSet>
      <dgm:spPr/>
    </dgm:pt>
    <dgm:pt modelId="{10DB6948-F1EC-422D-9832-BD6C927C058E}" type="pres">
      <dgm:prSet presAssocID="{B19B1F82-51E0-4F1D-9043-D92801B64A05}" presName="spacer" presStyleCnt="0"/>
      <dgm:spPr/>
    </dgm:pt>
    <dgm:pt modelId="{8ED2DC0B-CD7E-4A6E-A58F-3FC20435B685}" type="pres">
      <dgm:prSet presAssocID="{CC084270-C7C6-42D3-B853-EA22D06089FF}" presName="parentText" presStyleLbl="node1" presStyleIdx="3" presStyleCnt="5">
        <dgm:presLayoutVars>
          <dgm:chMax val="0"/>
          <dgm:bulletEnabled val="1"/>
        </dgm:presLayoutVars>
      </dgm:prSet>
      <dgm:spPr/>
    </dgm:pt>
    <dgm:pt modelId="{DD73C56D-51BA-42A7-96EC-A58C3E58DB92}" type="pres">
      <dgm:prSet presAssocID="{E6C12741-851A-46FD-92BA-A081DB89E8CF}" presName="spacer" presStyleCnt="0"/>
      <dgm:spPr/>
    </dgm:pt>
    <dgm:pt modelId="{B5C8A276-EA09-4BDD-9617-2FF8FED03505}" type="pres">
      <dgm:prSet presAssocID="{5F3EAC74-C9E7-44D2-B26D-E091352778B3}" presName="parentText" presStyleLbl="node1" presStyleIdx="4" presStyleCnt="5">
        <dgm:presLayoutVars>
          <dgm:chMax val="0"/>
          <dgm:bulletEnabled val="1"/>
        </dgm:presLayoutVars>
      </dgm:prSet>
      <dgm:spPr/>
    </dgm:pt>
  </dgm:ptLst>
  <dgm:cxnLst>
    <dgm:cxn modelId="{4DDA3F08-9B29-4CA0-8CC8-43F4921A29B0}" type="presOf" srcId="{34C91A9E-806E-48DC-99E4-FD6E376A700E}" destId="{93072F6C-ADA9-44E2-8474-E324FA1CF72B}" srcOrd="0" destOrd="0" presId="urn:microsoft.com/office/officeart/2005/8/layout/vList2"/>
    <dgm:cxn modelId="{6EA2B912-2F7D-4AF6-B737-5185A4ACB618}" srcId="{DDB64E62-F033-4804-AD88-D43D38E5DB1A}" destId="{34C91A9E-806E-48DC-99E4-FD6E376A700E}" srcOrd="1" destOrd="0" parTransId="{8548DBC9-477A-40A4-A3AB-DE3C0D9D846F}" sibTransId="{BE5D1E2D-EA0E-49C6-A4D0-78E3CD661E54}"/>
    <dgm:cxn modelId="{25161B52-9193-417B-AAEF-60DFF3A481D9}" type="presOf" srcId="{23A0F84F-E01D-4C26-BA4D-72DBC243633D}" destId="{DA117D05-C036-47C7-BB64-AD6B4891F4CA}" srcOrd="0" destOrd="0" presId="urn:microsoft.com/office/officeart/2005/8/layout/vList2"/>
    <dgm:cxn modelId="{09BA8969-959B-405A-A73D-F23586C9E4E6}" type="presOf" srcId="{EE6E1BA4-7397-4831-8C11-1A13699FDEAF}" destId="{C57D34C7-984C-4BD0-BE03-86842E58FC76}" srcOrd="0" destOrd="0" presId="urn:microsoft.com/office/officeart/2005/8/layout/vList2"/>
    <dgm:cxn modelId="{6215347F-5FFD-4162-ABCC-9897671B7444}" srcId="{DDB64E62-F033-4804-AD88-D43D38E5DB1A}" destId="{5F3EAC74-C9E7-44D2-B26D-E091352778B3}" srcOrd="4" destOrd="0" parTransId="{2181FDDC-E76E-4F51-A975-4B16ADF71B7A}" sibTransId="{6F6EEAF8-29B5-453A-95C6-5BDFA6A23D34}"/>
    <dgm:cxn modelId="{514F9F9E-6AF9-423D-BB13-CD4CA2D7E6FD}" type="presOf" srcId="{DDB64E62-F033-4804-AD88-D43D38E5DB1A}" destId="{2A768066-D8E3-4EE6-8CA0-35565B8F173C}" srcOrd="0" destOrd="0" presId="urn:microsoft.com/office/officeart/2005/8/layout/vList2"/>
    <dgm:cxn modelId="{F16E27A3-63CB-40CE-A7A6-313973B5F60D}" srcId="{DDB64E62-F033-4804-AD88-D43D38E5DB1A}" destId="{EE6E1BA4-7397-4831-8C11-1A13699FDEAF}" srcOrd="0" destOrd="0" parTransId="{21E260A0-919F-4D01-9822-754B06EA9751}" sibTransId="{13EDD0F0-7FA1-47B7-A26F-278DC620BC84}"/>
    <dgm:cxn modelId="{7A3553B9-D698-4A44-ACBD-454009BA61E3}" type="presOf" srcId="{CC084270-C7C6-42D3-B853-EA22D06089FF}" destId="{8ED2DC0B-CD7E-4A6E-A58F-3FC20435B685}" srcOrd="0" destOrd="0" presId="urn:microsoft.com/office/officeart/2005/8/layout/vList2"/>
    <dgm:cxn modelId="{3F6819CC-9E8F-465B-BA51-36224A18233F}" srcId="{DDB64E62-F033-4804-AD88-D43D38E5DB1A}" destId="{CC084270-C7C6-42D3-B853-EA22D06089FF}" srcOrd="3" destOrd="0" parTransId="{9CEE91CD-ED64-48DD-B558-1E75F65459C7}" sibTransId="{E6C12741-851A-46FD-92BA-A081DB89E8CF}"/>
    <dgm:cxn modelId="{AEE1ADCC-01D5-459A-AB30-AC64B1BEF5D9}" srcId="{DDB64E62-F033-4804-AD88-D43D38E5DB1A}" destId="{23A0F84F-E01D-4C26-BA4D-72DBC243633D}" srcOrd="2" destOrd="0" parTransId="{8EFA7A4D-B742-4229-9FAF-BCA713251B75}" sibTransId="{B19B1F82-51E0-4F1D-9043-D92801B64A05}"/>
    <dgm:cxn modelId="{4C2650F5-D82F-4B46-ABB4-32BED56F6FE3}" type="presOf" srcId="{5F3EAC74-C9E7-44D2-B26D-E091352778B3}" destId="{B5C8A276-EA09-4BDD-9617-2FF8FED03505}" srcOrd="0" destOrd="0" presId="urn:microsoft.com/office/officeart/2005/8/layout/vList2"/>
    <dgm:cxn modelId="{68D75352-3029-4C32-8F44-AF80D5C0D603}" type="presParOf" srcId="{2A768066-D8E3-4EE6-8CA0-35565B8F173C}" destId="{C57D34C7-984C-4BD0-BE03-86842E58FC76}" srcOrd="0" destOrd="0" presId="urn:microsoft.com/office/officeart/2005/8/layout/vList2"/>
    <dgm:cxn modelId="{D85FF59D-51B5-4FE3-ACCE-09915E30E13B}" type="presParOf" srcId="{2A768066-D8E3-4EE6-8CA0-35565B8F173C}" destId="{3316E893-A840-488F-91B7-C505C652D593}" srcOrd="1" destOrd="0" presId="urn:microsoft.com/office/officeart/2005/8/layout/vList2"/>
    <dgm:cxn modelId="{1738B544-BAF5-47D2-97BE-6A73FC718DA4}" type="presParOf" srcId="{2A768066-D8E3-4EE6-8CA0-35565B8F173C}" destId="{93072F6C-ADA9-44E2-8474-E324FA1CF72B}" srcOrd="2" destOrd="0" presId="urn:microsoft.com/office/officeart/2005/8/layout/vList2"/>
    <dgm:cxn modelId="{1C79DB16-5305-434F-A227-EE73D5B400D9}" type="presParOf" srcId="{2A768066-D8E3-4EE6-8CA0-35565B8F173C}" destId="{9C360E6C-0A07-4144-AE9B-108665B501EB}" srcOrd="3" destOrd="0" presId="urn:microsoft.com/office/officeart/2005/8/layout/vList2"/>
    <dgm:cxn modelId="{226DF32C-ABF8-44E4-81F9-EAF59875668C}" type="presParOf" srcId="{2A768066-D8E3-4EE6-8CA0-35565B8F173C}" destId="{DA117D05-C036-47C7-BB64-AD6B4891F4CA}" srcOrd="4" destOrd="0" presId="urn:microsoft.com/office/officeart/2005/8/layout/vList2"/>
    <dgm:cxn modelId="{7976C7F1-6C43-4E16-888D-915B9E6F636B}" type="presParOf" srcId="{2A768066-D8E3-4EE6-8CA0-35565B8F173C}" destId="{10DB6948-F1EC-422D-9832-BD6C927C058E}" srcOrd="5" destOrd="0" presId="urn:microsoft.com/office/officeart/2005/8/layout/vList2"/>
    <dgm:cxn modelId="{B6EA333C-EADE-4941-A916-FD9F168CEAF1}" type="presParOf" srcId="{2A768066-D8E3-4EE6-8CA0-35565B8F173C}" destId="{8ED2DC0B-CD7E-4A6E-A58F-3FC20435B685}" srcOrd="6" destOrd="0" presId="urn:microsoft.com/office/officeart/2005/8/layout/vList2"/>
    <dgm:cxn modelId="{1B65578B-E7EA-405D-ACF7-B22C38AA89E0}" type="presParOf" srcId="{2A768066-D8E3-4EE6-8CA0-35565B8F173C}" destId="{DD73C56D-51BA-42A7-96EC-A58C3E58DB92}" srcOrd="7" destOrd="0" presId="urn:microsoft.com/office/officeart/2005/8/layout/vList2"/>
    <dgm:cxn modelId="{31BFA386-8535-414E-9EAB-09D32EDDA60A}" type="presParOf" srcId="{2A768066-D8E3-4EE6-8CA0-35565B8F173C}" destId="{B5C8A276-EA09-4BDD-9617-2FF8FED0350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4502F8-90AF-4F67-8117-1671D14A455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8B08E75-22AF-45FF-B877-8FC649AAD7FA}">
      <dgm:prSet/>
      <dgm:spPr/>
      <dgm:t>
        <a:bodyPr/>
        <a:lstStyle/>
        <a:p>
          <a:pPr>
            <a:lnSpc>
              <a:spcPct val="100000"/>
            </a:lnSpc>
          </a:pPr>
          <a:r>
            <a:rPr lang="en-US" dirty="0"/>
            <a:t>Essential for creating </a:t>
          </a:r>
          <a:r>
            <a:rPr lang="en-US" b="1" dirty="0"/>
            <a:t>sustainable and livable cities</a:t>
          </a:r>
          <a:r>
            <a:rPr lang="en-US" dirty="0"/>
            <a:t>.</a:t>
          </a:r>
        </a:p>
      </dgm:t>
    </dgm:pt>
    <dgm:pt modelId="{32E0491F-4DC9-4F38-BBE4-217A0A86D078}" type="parTrans" cxnId="{5241B11C-8DFE-4994-B0A5-308BC53BA5DE}">
      <dgm:prSet/>
      <dgm:spPr/>
      <dgm:t>
        <a:bodyPr/>
        <a:lstStyle/>
        <a:p>
          <a:endParaRPr lang="en-US"/>
        </a:p>
      </dgm:t>
    </dgm:pt>
    <dgm:pt modelId="{32A23125-1650-4EC1-A48C-5F320943A103}" type="sibTrans" cxnId="{5241B11C-8DFE-4994-B0A5-308BC53BA5DE}">
      <dgm:prSet/>
      <dgm:spPr/>
      <dgm:t>
        <a:bodyPr/>
        <a:lstStyle/>
        <a:p>
          <a:pPr>
            <a:lnSpc>
              <a:spcPct val="100000"/>
            </a:lnSpc>
          </a:pPr>
          <a:endParaRPr lang="en-US"/>
        </a:p>
      </dgm:t>
    </dgm:pt>
    <dgm:pt modelId="{5AB31071-34F3-4CC3-9477-BEE6B61DB706}">
      <dgm:prSet/>
      <dgm:spPr/>
      <dgm:t>
        <a:bodyPr/>
        <a:lstStyle/>
        <a:p>
          <a:pPr>
            <a:lnSpc>
              <a:spcPct val="100000"/>
            </a:lnSpc>
          </a:pPr>
          <a:r>
            <a:rPr lang="en-US" dirty="0"/>
            <a:t>Provide designated open spaces focused on </a:t>
          </a:r>
          <a:r>
            <a:rPr lang="en-US" b="1" dirty="0"/>
            <a:t>plants and water for public use</a:t>
          </a:r>
          <a:r>
            <a:rPr lang="en-US" dirty="0"/>
            <a:t>.</a:t>
          </a:r>
        </a:p>
      </dgm:t>
    </dgm:pt>
    <dgm:pt modelId="{D3115A5B-387B-478C-99D5-5374FC8B04B9}" type="parTrans" cxnId="{73D9E52E-4B14-4AA8-A08D-DB8254623534}">
      <dgm:prSet/>
      <dgm:spPr/>
      <dgm:t>
        <a:bodyPr/>
        <a:lstStyle/>
        <a:p>
          <a:endParaRPr lang="en-US"/>
        </a:p>
      </dgm:t>
    </dgm:pt>
    <dgm:pt modelId="{D30703AD-6724-4F44-A9FF-6AA8846FC191}" type="sibTrans" cxnId="{73D9E52E-4B14-4AA8-A08D-DB8254623534}">
      <dgm:prSet/>
      <dgm:spPr/>
      <dgm:t>
        <a:bodyPr/>
        <a:lstStyle/>
        <a:p>
          <a:pPr>
            <a:lnSpc>
              <a:spcPct val="100000"/>
            </a:lnSpc>
          </a:pPr>
          <a:endParaRPr lang="en-US"/>
        </a:p>
      </dgm:t>
    </dgm:pt>
    <dgm:pt modelId="{0F7ABBF6-742F-48F1-80A2-69D381A8693F}">
      <dgm:prSet/>
      <dgm:spPr/>
      <dgm:t>
        <a:bodyPr/>
        <a:lstStyle/>
        <a:p>
          <a:pPr>
            <a:lnSpc>
              <a:spcPct val="100000"/>
            </a:lnSpc>
          </a:pPr>
          <a:r>
            <a:rPr lang="en-US" dirty="0"/>
            <a:t>Vary in </a:t>
          </a:r>
          <a:r>
            <a:rPr lang="en-US" b="1" dirty="0"/>
            <a:t>size and function</a:t>
          </a:r>
          <a:r>
            <a:rPr lang="en-US" dirty="0"/>
            <a:t>, from small pockets to large municipal spaces.</a:t>
          </a:r>
        </a:p>
      </dgm:t>
    </dgm:pt>
    <dgm:pt modelId="{08F42738-9CDD-4A58-9C6C-D13D0DB66254}" type="parTrans" cxnId="{64546213-D677-48EB-BC61-1FF35D12D710}">
      <dgm:prSet/>
      <dgm:spPr/>
      <dgm:t>
        <a:bodyPr/>
        <a:lstStyle/>
        <a:p>
          <a:endParaRPr lang="en-US"/>
        </a:p>
      </dgm:t>
    </dgm:pt>
    <dgm:pt modelId="{152EB176-6704-42CC-9CD0-1AC45121D6D2}" type="sibTrans" cxnId="{64546213-D677-48EB-BC61-1FF35D12D710}">
      <dgm:prSet/>
      <dgm:spPr/>
      <dgm:t>
        <a:bodyPr/>
        <a:lstStyle/>
        <a:p>
          <a:pPr>
            <a:lnSpc>
              <a:spcPct val="100000"/>
            </a:lnSpc>
          </a:pPr>
          <a:endParaRPr lang="en-US"/>
        </a:p>
      </dgm:t>
    </dgm:pt>
    <dgm:pt modelId="{9B042435-7E6E-43B6-83F7-52EFB0F44D7E}">
      <dgm:prSet/>
      <dgm:spPr/>
      <dgm:t>
        <a:bodyPr/>
        <a:lstStyle/>
        <a:p>
          <a:pPr>
            <a:lnSpc>
              <a:spcPct val="100000"/>
            </a:lnSpc>
          </a:pPr>
          <a:r>
            <a:rPr lang="en-US" dirty="0"/>
            <a:t>Enhance community well-being by offering </a:t>
          </a:r>
          <a:r>
            <a:rPr lang="en-US" b="1" dirty="0"/>
            <a:t>recreational and social opportunities</a:t>
          </a:r>
          <a:r>
            <a:rPr lang="en-US" dirty="0"/>
            <a:t>.</a:t>
          </a:r>
        </a:p>
      </dgm:t>
    </dgm:pt>
    <dgm:pt modelId="{45D15A9E-C904-4756-9B51-0F1DC15FF546}" type="parTrans" cxnId="{0BF549F2-1618-44E7-ADE8-D466690E212A}">
      <dgm:prSet/>
      <dgm:spPr/>
      <dgm:t>
        <a:bodyPr/>
        <a:lstStyle/>
        <a:p>
          <a:endParaRPr lang="en-US"/>
        </a:p>
      </dgm:t>
    </dgm:pt>
    <dgm:pt modelId="{324B6F8A-336D-40DA-BFE6-03085D9E3D7A}" type="sibTrans" cxnId="{0BF549F2-1618-44E7-ADE8-D466690E212A}">
      <dgm:prSet/>
      <dgm:spPr/>
      <dgm:t>
        <a:bodyPr/>
        <a:lstStyle/>
        <a:p>
          <a:endParaRPr lang="en-US"/>
        </a:p>
      </dgm:t>
    </dgm:pt>
    <dgm:pt modelId="{3CF4F2ED-D9D6-4FC1-986B-D13FA0AA1720}" type="pres">
      <dgm:prSet presAssocID="{AE4502F8-90AF-4F67-8117-1671D14A4550}" presName="root" presStyleCnt="0">
        <dgm:presLayoutVars>
          <dgm:dir/>
          <dgm:resizeHandles val="exact"/>
        </dgm:presLayoutVars>
      </dgm:prSet>
      <dgm:spPr/>
    </dgm:pt>
    <dgm:pt modelId="{B1A65AF2-FA47-437C-B97F-456FB7E1B478}" type="pres">
      <dgm:prSet presAssocID="{AE4502F8-90AF-4F67-8117-1671D14A4550}" presName="container" presStyleCnt="0">
        <dgm:presLayoutVars>
          <dgm:dir/>
          <dgm:resizeHandles val="exact"/>
        </dgm:presLayoutVars>
      </dgm:prSet>
      <dgm:spPr/>
    </dgm:pt>
    <dgm:pt modelId="{7A03E6DA-498E-429A-9979-E41ECE04A48A}" type="pres">
      <dgm:prSet presAssocID="{D8B08E75-22AF-45FF-B877-8FC649AAD7FA}" presName="compNode" presStyleCnt="0"/>
      <dgm:spPr/>
    </dgm:pt>
    <dgm:pt modelId="{78271FFF-B461-421C-96B0-ED27972A47F2}" type="pres">
      <dgm:prSet presAssocID="{D8B08E75-22AF-45FF-B877-8FC649AAD7FA}" presName="iconBgRect" presStyleLbl="bgShp" presStyleIdx="0" presStyleCnt="4"/>
      <dgm:spPr/>
    </dgm:pt>
    <dgm:pt modelId="{856378C7-482F-4430-B4E5-343E1F8FA6D3}" type="pres">
      <dgm:prSet presAssocID="{D8B08E75-22AF-45FF-B877-8FC649AAD7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stainability"/>
        </a:ext>
      </dgm:extLst>
    </dgm:pt>
    <dgm:pt modelId="{7B4F5D9D-9BD4-4326-8D30-E6BCCCF2927C}" type="pres">
      <dgm:prSet presAssocID="{D8B08E75-22AF-45FF-B877-8FC649AAD7FA}" presName="spaceRect" presStyleCnt="0"/>
      <dgm:spPr/>
    </dgm:pt>
    <dgm:pt modelId="{23EC9B33-6CB1-4EB7-8601-7D5081702376}" type="pres">
      <dgm:prSet presAssocID="{D8B08E75-22AF-45FF-B877-8FC649AAD7FA}" presName="textRect" presStyleLbl="revTx" presStyleIdx="0" presStyleCnt="4">
        <dgm:presLayoutVars>
          <dgm:chMax val="1"/>
          <dgm:chPref val="1"/>
        </dgm:presLayoutVars>
      </dgm:prSet>
      <dgm:spPr/>
    </dgm:pt>
    <dgm:pt modelId="{565A825B-1729-470E-B037-8C19715FC33C}" type="pres">
      <dgm:prSet presAssocID="{32A23125-1650-4EC1-A48C-5F320943A103}" presName="sibTrans" presStyleLbl="sibTrans2D1" presStyleIdx="0" presStyleCnt="0"/>
      <dgm:spPr/>
    </dgm:pt>
    <dgm:pt modelId="{94818E75-65C0-424C-AB6F-70F2C8F21853}" type="pres">
      <dgm:prSet presAssocID="{5AB31071-34F3-4CC3-9477-BEE6B61DB706}" presName="compNode" presStyleCnt="0"/>
      <dgm:spPr/>
    </dgm:pt>
    <dgm:pt modelId="{FA348F36-4896-4D84-9AB5-CE55F5692A80}" type="pres">
      <dgm:prSet presAssocID="{5AB31071-34F3-4CC3-9477-BEE6B61DB706}" presName="iconBgRect" presStyleLbl="bgShp" presStyleIdx="1" presStyleCnt="4"/>
      <dgm:spPr/>
    </dgm:pt>
    <dgm:pt modelId="{F1C9B669-D2B7-419C-8BFA-E235B75A788B}" type="pres">
      <dgm:prSet presAssocID="{5AB31071-34F3-4CC3-9477-BEE6B61DB70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ne Decoration"/>
        </a:ext>
      </dgm:extLst>
    </dgm:pt>
    <dgm:pt modelId="{D06B0314-DBF0-43EF-A9E7-DB4BFDC397C3}" type="pres">
      <dgm:prSet presAssocID="{5AB31071-34F3-4CC3-9477-BEE6B61DB706}" presName="spaceRect" presStyleCnt="0"/>
      <dgm:spPr/>
    </dgm:pt>
    <dgm:pt modelId="{33EC536E-3D2E-479E-958C-18C79453B939}" type="pres">
      <dgm:prSet presAssocID="{5AB31071-34F3-4CC3-9477-BEE6B61DB706}" presName="textRect" presStyleLbl="revTx" presStyleIdx="1" presStyleCnt="4">
        <dgm:presLayoutVars>
          <dgm:chMax val="1"/>
          <dgm:chPref val="1"/>
        </dgm:presLayoutVars>
      </dgm:prSet>
      <dgm:spPr/>
    </dgm:pt>
    <dgm:pt modelId="{096C3208-D19F-4984-A883-95E341109ABB}" type="pres">
      <dgm:prSet presAssocID="{D30703AD-6724-4F44-A9FF-6AA8846FC191}" presName="sibTrans" presStyleLbl="sibTrans2D1" presStyleIdx="0" presStyleCnt="0"/>
      <dgm:spPr/>
    </dgm:pt>
    <dgm:pt modelId="{1D3708FF-5714-476B-8827-8E57A7FFA6B0}" type="pres">
      <dgm:prSet presAssocID="{0F7ABBF6-742F-48F1-80A2-69D381A8693F}" presName="compNode" presStyleCnt="0"/>
      <dgm:spPr/>
    </dgm:pt>
    <dgm:pt modelId="{C638D778-96DF-4DFE-949E-EB771F9291F5}" type="pres">
      <dgm:prSet presAssocID="{0F7ABBF6-742F-48F1-80A2-69D381A8693F}" presName="iconBgRect" presStyleLbl="bgShp" presStyleIdx="2" presStyleCnt="4"/>
      <dgm:spPr/>
    </dgm:pt>
    <dgm:pt modelId="{5C5E35B1-6456-441D-895E-91535F5328F4}" type="pres">
      <dgm:prSet presAssocID="{0F7ABBF6-742F-48F1-80A2-69D381A869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569A3839-9C7E-434C-A55F-14FFFFF0A0A2}" type="pres">
      <dgm:prSet presAssocID="{0F7ABBF6-742F-48F1-80A2-69D381A8693F}" presName="spaceRect" presStyleCnt="0"/>
      <dgm:spPr/>
    </dgm:pt>
    <dgm:pt modelId="{E90E6589-56AF-4258-842B-9154CDC58B8F}" type="pres">
      <dgm:prSet presAssocID="{0F7ABBF6-742F-48F1-80A2-69D381A8693F}" presName="textRect" presStyleLbl="revTx" presStyleIdx="2" presStyleCnt="4">
        <dgm:presLayoutVars>
          <dgm:chMax val="1"/>
          <dgm:chPref val="1"/>
        </dgm:presLayoutVars>
      </dgm:prSet>
      <dgm:spPr/>
    </dgm:pt>
    <dgm:pt modelId="{2327D23F-1EC5-4055-B1C9-6E222C42DFA3}" type="pres">
      <dgm:prSet presAssocID="{152EB176-6704-42CC-9CD0-1AC45121D6D2}" presName="sibTrans" presStyleLbl="sibTrans2D1" presStyleIdx="0" presStyleCnt="0"/>
      <dgm:spPr/>
    </dgm:pt>
    <dgm:pt modelId="{B31F1817-FE8E-477F-977A-F4836A9BDD00}" type="pres">
      <dgm:prSet presAssocID="{9B042435-7E6E-43B6-83F7-52EFB0F44D7E}" presName="compNode" presStyleCnt="0"/>
      <dgm:spPr/>
    </dgm:pt>
    <dgm:pt modelId="{018E53AC-CD06-4588-9629-3D92157865BE}" type="pres">
      <dgm:prSet presAssocID="{9B042435-7E6E-43B6-83F7-52EFB0F44D7E}" presName="iconBgRect" presStyleLbl="bgShp" presStyleIdx="3" presStyleCnt="4"/>
      <dgm:spPr/>
    </dgm:pt>
    <dgm:pt modelId="{B5B0558D-CD34-4FEC-908E-59A902D84DC3}" type="pres">
      <dgm:prSet presAssocID="{9B042435-7E6E-43B6-83F7-52EFB0F44D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A60E757B-9618-43C3-A161-5D750D087E63}" type="pres">
      <dgm:prSet presAssocID="{9B042435-7E6E-43B6-83F7-52EFB0F44D7E}" presName="spaceRect" presStyleCnt="0"/>
      <dgm:spPr/>
    </dgm:pt>
    <dgm:pt modelId="{5FF988FC-FD2F-4362-A473-AAC956CB6AC9}" type="pres">
      <dgm:prSet presAssocID="{9B042435-7E6E-43B6-83F7-52EFB0F44D7E}" presName="textRect" presStyleLbl="revTx" presStyleIdx="3" presStyleCnt="4">
        <dgm:presLayoutVars>
          <dgm:chMax val="1"/>
          <dgm:chPref val="1"/>
        </dgm:presLayoutVars>
      </dgm:prSet>
      <dgm:spPr/>
    </dgm:pt>
  </dgm:ptLst>
  <dgm:cxnLst>
    <dgm:cxn modelId="{70A32802-F0FF-40A7-9B2B-342BCFBED311}" type="presOf" srcId="{D30703AD-6724-4F44-A9FF-6AA8846FC191}" destId="{096C3208-D19F-4984-A883-95E341109ABB}" srcOrd="0" destOrd="0" presId="urn:microsoft.com/office/officeart/2018/2/layout/IconCircleList"/>
    <dgm:cxn modelId="{8399A909-A9E3-419A-9BDC-E88BB9E03C3E}" type="presOf" srcId="{32A23125-1650-4EC1-A48C-5F320943A103}" destId="{565A825B-1729-470E-B037-8C19715FC33C}" srcOrd="0" destOrd="0" presId="urn:microsoft.com/office/officeart/2018/2/layout/IconCircleList"/>
    <dgm:cxn modelId="{64546213-D677-48EB-BC61-1FF35D12D710}" srcId="{AE4502F8-90AF-4F67-8117-1671D14A4550}" destId="{0F7ABBF6-742F-48F1-80A2-69D381A8693F}" srcOrd="2" destOrd="0" parTransId="{08F42738-9CDD-4A58-9C6C-D13D0DB66254}" sibTransId="{152EB176-6704-42CC-9CD0-1AC45121D6D2}"/>
    <dgm:cxn modelId="{AB718C15-6488-4644-B232-ED0EE86B34FE}" type="presOf" srcId="{9B042435-7E6E-43B6-83F7-52EFB0F44D7E}" destId="{5FF988FC-FD2F-4362-A473-AAC956CB6AC9}" srcOrd="0" destOrd="0" presId="urn:microsoft.com/office/officeart/2018/2/layout/IconCircleList"/>
    <dgm:cxn modelId="{5241B11C-8DFE-4994-B0A5-308BC53BA5DE}" srcId="{AE4502F8-90AF-4F67-8117-1671D14A4550}" destId="{D8B08E75-22AF-45FF-B877-8FC649AAD7FA}" srcOrd="0" destOrd="0" parTransId="{32E0491F-4DC9-4F38-BBE4-217A0A86D078}" sibTransId="{32A23125-1650-4EC1-A48C-5F320943A103}"/>
    <dgm:cxn modelId="{73D9E52E-4B14-4AA8-A08D-DB8254623534}" srcId="{AE4502F8-90AF-4F67-8117-1671D14A4550}" destId="{5AB31071-34F3-4CC3-9477-BEE6B61DB706}" srcOrd="1" destOrd="0" parTransId="{D3115A5B-387B-478C-99D5-5374FC8B04B9}" sibTransId="{D30703AD-6724-4F44-A9FF-6AA8846FC191}"/>
    <dgm:cxn modelId="{91093263-8B6C-4419-B9D6-8D54244946B7}" type="presOf" srcId="{AE4502F8-90AF-4F67-8117-1671D14A4550}" destId="{3CF4F2ED-D9D6-4FC1-986B-D13FA0AA1720}" srcOrd="0" destOrd="0" presId="urn:microsoft.com/office/officeart/2018/2/layout/IconCircleList"/>
    <dgm:cxn modelId="{3461D566-4AEE-407E-BB29-D670B94AB35A}" type="presOf" srcId="{152EB176-6704-42CC-9CD0-1AC45121D6D2}" destId="{2327D23F-1EC5-4055-B1C9-6E222C42DFA3}" srcOrd="0" destOrd="0" presId="urn:microsoft.com/office/officeart/2018/2/layout/IconCircleList"/>
    <dgm:cxn modelId="{D918D298-6BE0-4AA2-BB05-C76D47B07318}" type="presOf" srcId="{D8B08E75-22AF-45FF-B877-8FC649AAD7FA}" destId="{23EC9B33-6CB1-4EB7-8601-7D5081702376}" srcOrd="0" destOrd="0" presId="urn:microsoft.com/office/officeart/2018/2/layout/IconCircleList"/>
    <dgm:cxn modelId="{EFFF1CBB-9FEF-4090-9FE4-FDF7CCBBBC80}" type="presOf" srcId="{0F7ABBF6-742F-48F1-80A2-69D381A8693F}" destId="{E90E6589-56AF-4258-842B-9154CDC58B8F}" srcOrd="0" destOrd="0" presId="urn:microsoft.com/office/officeart/2018/2/layout/IconCircleList"/>
    <dgm:cxn modelId="{85097EE7-2CF7-4024-B91A-7B2E1890D486}" type="presOf" srcId="{5AB31071-34F3-4CC3-9477-BEE6B61DB706}" destId="{33EC536E-3D2E-479E-958C-18C79453B939}" srcOrd="0" destOrd="0" presId="urn:microsoft.com/office/officeart/2018/2/layout/IconCircleList"/>
    <dgm:cxn modelId="{0BF549F2-1618-44E7-ADE8-D466690E212A}" srcId="{AE4502F8-90AF-4F67-8117-1671D14A4550}" destId="{9B042435-7E6E-43B6-83F7-52EFB0F44D7E}" srcOrd="3" destOrd="0" parTransId="{45D15A9E-C904-4756-9B51-0F1DC15FF546}" sibTransId="{324B6F8A-336D-40DA-BFE6-03085D9E3D7A}"/>
    <dgm:cxn modelId="{F93074D0-ECF2-464E-9A8E-FB460864FA54}" type="presParOf" srcId="{3CF4F2ED-D9D6-4FC1-986B-D13FA0AA1720}" destId="{B1A65AF2-FA47-437C-B97F-456FB7E1B478}" srcOrd="0" destOrd="0" presId="urn:microsoft.com/office/officeart/2018/2/layout/IconCircleList"/>
    <dgm:cxn modelId="{08BC3B4B-F832-4A14-BDFC-B61601160E99}" type="presParOf" srcId="{B1A65AF2-FA47-437C-B97F-456FB7E1B478}" destId="{7A03E6DA-498E-429A-9979-E41ECE04A48A}" srcOrd="0" destOrd="0" presId="urn:microsoft.com/office/officeart/2018/2/layout/IconCircleList"/>
    <dgm:cxn modelId="{EE1B7857-8411-4539-A91F-C46474418030}" type="presParOf" srcId="{7A03E6DA-498E-429A-9979-E41ECE04A48A}" destId="{78271FFF-B461-421C-96B0-ED27972A47F2}" srcOrd="0" destOrd="0" presId="urn:microsoft.com/office/officeart/2018/2/layout/IconCircleList"/>
    <dgm:cxn modelId="{7EBE5C42-DF66-485F-9D0B-2A2C01DB673C}" type="presParOf" srcId="{7A03E6DA-498E-429A-9979-E41ECE04A48A}" destId="{856378C7-482F-4430-B4E5-343E1F8FA6D3}" srcOrd="1" destOrd="0" presId="urn:microsoft.com/office/officeart/2018/2/layout/IconCircleList"/>
    <dgm:cxn modelId="{BDF36893-3BB6-459E-8E33-1B1D77215438}" type="presParOf" srcId="{7A03E6DA-498E-429A-9979-E41ECE04A48A}" destId="{7B4F5D9D-9BD4-4326-8D30-E6BCCCF2927C}" srcOrd="2" destOrd="0" presId="urn:microsoft.com/office/officeart/2018/2/layout/IconCircleList"/>
    <dgm:cxn modelId="{0D6B5380-1757-4C5E-B45D-7EDA0B0FA71D}" type="presParOf" srcId="{7A03E6DA-498E-429A-9979-E41ECE04A48A}" destId="{23EC9B33-6CB1-4EB7-8601-7D5081702376}" srcOrd="3" destOrd="0" presId="urn:microsoft.com/office/officeart/2018/2/layout/IconCircleList"/>
    <dgm:cxn modelId="{6B0B2C6D-60F0-4CF1-8120-851B720D3EE7}" type="presParOf" srcId="{B1A65AF2-FA47-437C-B97F-456FB7E1B478}" destId="{565A825B-1729-470E-B037-8C19715FC33C}" srcOrd="1" destOrd="0" presId="urn:microsoft.com/office/officeart/2018/2/layout/IconCircleList"/>
    <dgm:cxn modelId="{5EC3DFE6-04C9-470D-B238-A4D662C77B73}" type="presParOf" srcId="{B1A65AF2-FA47-437C-B97F-456FB7E1B478}" destId="{94818E75-65C0-424C-AB6F-70F2C8F21853}" srcOrd="2" destOrd="0" presId="urn:microsoft.com/office/officeart/2018/2/layout/IconCircleList"/>
    <dgm:cxn modelId="{516D4E74-FE65-4907-83E3-0605EFFE6A1B}" type="presParOf" srcId="{94818E75-65C0-424C-AB6F-70F2C8F21853}" destId="{FA348F36-4896-4D84-9AB5-CE55F5692A80}" srcOrd="0" destOrd="0" presId="urn:microsoft.com/office/officeart/2018/2/layout/IconCircleList"/>
    <dgm:cxn modelId="{68E00528-5472-4411-996B-BCAB3F8900A1}" type="presParOf" srcId="{94818E75-65C0-424C-AB6F-70F2C8F21853}" destId="{F1C9B669-D2B7-419C-8BFA-E235B75A788B}" srcOrd="1" destOrd="0" presId="urn:microsoft.com/office/officeart/2018/2/layout/IconCircleList"/>
    <dgm:cxn modelId="{6D58203C-CA14-48FF-A7F8-6855C9C45096}" type="presParOf" srcId="{94818E75-65C0-424C-AB6F-70F2C8F21853}" destId="{D06B0314-DBF0-43EF-A9E7-DB4BFDC397C3}" srcOrd="2" destOrd="0" presId="urn:microsoft.com/office/officeart/2018/2/layout/IconCircleList"/>
    <dgm:cxn modelId="{8A4F3937-8B2B-4D8F-A434-5C26FDBEE862}" type="presParOf" srcId="{94818E75-65C0-424C-AB6F-70F2C8F21853}" destId="{33EC536E-3D2E-479E-958C-18C79453B939}" srcOrd="3" destOrd="0" presId="urn:microsoft.com/office/officeart/2018/2/layout/IconCircleList"/>
    <dgm:cxn modelId="{91063016-380E-439C-B2DD-6566BC3F05AC}" type="presParOf" srcId="{B1A65AF2-FA47-437C-B97F-456FB7E1B478}" destId="{096C3208-D19F-4984-A883-95E341109ABB}" srcOrd="3" destOrd="0" presId="urn:microsoft.com/office/officeart/2018/2/layout/IconCircleList"/>
    <dgm:cxn modelId="{6FBB604B-22A4-4055-9752-0F2B93CD2C35}" type="presParOf" srcId="{B1A65AF2-FA47-437C-B97F-456FB7E1B478}" destId="{1D3708FF-5714-476B-8827-8E57A7FFA6B0}" srcOrd="4" destOrd="0" presId="urn:microsoft.com/office/officeart/2018/2/layout/IconCircleList"/>
    <dgm:cxn modelId="{91549A6E-9B68-43CB-BCFE-EB695669FAB1}" type="presParOf" srcId="{1D3708FF-5714-476B-8827-8E57A7FFA6B0}" destId="{C638D778-96DF-4DFE-949E-EB771F9291F5}" srcOrd="0" destOrd="0" presId="urn:microsoft.com/office/officeart/2018/2/layout/IconCircleList"/>
    <dgm:cxn modelId="{F4171DED-1AA8-470A-ACA4-76DE1F9E7D88}" type="presParOf" srcId="{1D3708FF-5714-476B-8827-8E57A7FFA6B0}" destId="{5C5E35B1-6456-441D-895E-91535F5328F4}" srcOrd="1" destOrd="0" presId="urn:microsoft.com/office/officeart/2018/2/layout/IconCircleList"/>
    <dgm:cxn modelId="{3B1CD2FF-DF0F-4CDA-AAB3-1EC76C633D34}" type="presParOf" srcId="{1D3708FF-5714-476B-8827-8E57A7FFA6B0}" destId="{569A3839-9C7E-434C-A55F-14FFFFF0A0A2}" srcOrd="2" destOrd="0" presId="urn:microsoft.com/office/officeart/2018/2/layout/IconCircleList"/>
    <dgm:cxn modelId="{E962BA07-A142-4592-A5C4-628569DB1BBE}" type="presParOf" srcId="{1D3708FF-5714-476B-8827-8E57A7FFA6B0}" destId="{E90E6589-56AF-4258-842B-9154CDC58B8F}" srcOrd="3" destOrd="0" presId="urn:microsoft.com/office/officeart/2018/2/layout/IconCircleList"/>
    <dgm:cxn modelId="{BE3E7766-EE9C-4EAA-A8A6-DC35B27BA981}" type="presParOf" srcId="{B1A65AF2-FA47-437C-B97F-456FB7E1B478}" destId="{2327D23F-1EC5-4055-B1C9-6E222C42DFA3}" srcOrd="5" destOrd="0" presId="urn:microsoft.com/office/officeart/2018/2/layout/IconCircleList"/>
    <dgm:cxn modelId="{99DBF4A3-4431-4339-928D-D76ECA430E70}" type="presParOf" srcId="{B1A65AF2-FA47-437C-B97F-456FB7E1B478}" destId="{B31F1817-FE8E-477F-977A-F4836A9BDD00}" srcOrd="6" destOrd="0" presId="urn:microsoft.com/office/officeart/2018/2/layout/IconCircleList"/>
    <dgm:cxn modelId="{45D42F12-1284-48A5-963C-B3C653AE97F9}" type="presParOf" srcId="{B31F1817-FE8E-477F-977A-F4836A9BDD00}" destId="{018E53AC-CD06-4588-9629-3D92157865BE}" srcOrd="0" destOrd="0" presId="urn:microsoft.com/office/officeart/2018/2/layout/IconCircleList"/>
    <dgm:cxn modelId="{E31770BB-8900-4B12-A15A-DB0199A01B27}" type="presParOf" srcId="{B31F1817-FE8E-477F-977A-F4836A9BDD00}" destId="{B5B0558D-CD34-4FEC-908E-59A902D84DC3}" srcOrd="1" destOrd="0" presId="urn:microsoft.com/office/officeart/2018/2/layout/IconCircleList"/>
    <dgm:cxn modelId="{540ABA3F-5880-4039-9F69-584C68BD55DE}" type="presParOf" srcId="{B31F1817-FE8E-477F-977A-F4836A9BDD00}" destId="{A60E757B-9618-43C3-A161-5D750D087E63}" srcOrd="2" destOrd="0" presId="urn:microsoft.com/office/officeart/2018/2/layout/IconCircleList"/>
    <dgm:cxn modelId="{1D758B98-6130-4E97-B96A-7AA25F366387}" type="presParOf" srcId="{B31F1817-FE8E-477F-977A-F4836A9BDD00}" destId="{5FF988FC-FD2F-4362-A473-AAC956CB6AC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52B3CD-4934-45D7-87EA-7DDD2017BED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063976-2335-4807-9B42-C4A8357FA945}">
      <dgm:prSet custT="1"/>
      <dgm:spPr/>
      <dgm:t>
        <a:bodyPr/>
        <a:lstStyle/>
        <a:p>
          <a:pPr>
            <a:lnSpc>
              <a:spcPct val="100000"/>
            </a:lnSpc>
          </a:pPr>
          <a:r>
            <a:rPr lang="en-US" sz="2000" b="1" dirty="0"/>
            <a:t>Pocket Parks </a:t>
          </a:r>
          <a:r>
            <a:rPr lang="en-US" sz="2000" dirty="0"/>
            <a:t> </a:t>
          </a:r>
        </a:p>
        <a:p>
          <a:pPr>
            <a:lnSpc>
              <a:spcPct val="100000"/>
            </a:lnSpc>
          </a:pPr>
          <a:r>
            <a:rPr lang="en-US" sz="1400" dirty="0"/>
            <a:t>Small, accessible areas typically less than one acre. Offer greenery, seating, and playgrounds .Often created on vacant lots or integrated into private developments. Became popular as urban land prices increased.</a:t>
          </a:r>
        </a:p>
      </dgm:t>
    </dgm:pt>
    <dgm:pt modelId="{0DAAD442-B9AA-4FFF-B229-B2593F95DFA5}" type="parTrans" cxnId="{8ECD6257-505E-4F1B-999C-BFFD5DF40004}">
      <dgm:prSet/>
      <dgm:spPr/>
      <dgm:t>
        <a:bodyPr/>
        <a:lstStyle/>
        <a:p>
          <a:endParaRPr lang="en-US"/>
        </a:p>
      </dgm:t>
    </dgm:pt>
    <dgm:pt modelId="{9E341218-2743-4F6A-90D6-1552B723ECB0}" type="sibTrans" cxnId="{8ECD6257-505E-4F1B-999C-BFFD5DF40004}">
      <dgm:prSet/>
      <dgm:spPr/>
      <dgm:t>
        <a:bodyPr/>
        <a:lstStyle/>
        <a:p>
          <a:endParaRPr lang="en-US"/>
        </a:p>
      </dgm:t>
    </dgm:pt>
    <dgm:pt modelId="{28C7C5EF-EF0D-437B-BD42-2BF52393C625}">
      <dgm:prSet custT="1"/>
      <dgm:spPr/>
      <dgm:t>
        <a:bodyPr/>
        <a:lstStyle/>
        <a:p>
          <a:pPr>
            <a:lnSpc>
              <a:spcPct val="100000"/>
            </a:lnSpc>
          </a:pPr>
          <a:r>
            <a:rPr lang="en-US" sz="2000" b="1" dirty="0"/>
            <a:t>Civic Plaza Parks</a:t>
          </a:r>
        </a:p>
        <a:p>
          <a:pPr>
            <a:lnSpc>
              <a:spcPct val="100000"/>
            </a:lnSpc>
          </a:pPr>
          <a:r>
            <a:rPr lang="en-US" sz="1400" b="1" dirty="0"/>
            <a:t> </a:t>
          </a:r>
          <a:r>
            <a:rPr lang="en-US" sz="1400" dirty="0"/>
            <a:t>Flexible public gathering spaces for civic purposes and commercial activities. Minimum size of one acre. Feature hardscape elements, trees, seating, public art, and water features. Originated from traditional town squares used for civic gatherings and events.</a:t>
          </a:r>
        </a:p>
      </dgm:t>
    </dgm:pt>
    <dgm:pt modelId="{2B66FF31-CFD8-468F-8D9B-8381FEB08332}" type="parTrans" cxnId="{52C1676B-9A18-43BD-9978-F4FDFFE6AC9C}">
      <dgm:prSet/>
      <dgm:spPr/>
      <dgm:t>
        <a:bodyPr/>
        <a:lstStyle/>
        <a:p>
          <a:endParaRPr lang="en-US"/>
        </a:p>
      </dgm:t>
    </dgm:pt>
    <dgm:pt modelId="{54817CF8-397B-4CFD-802E-F8DC24631B9A}" type="sibTrans" cxnId="{52C1676B-9A18-43BD-9978-F4FDFFE6AC9C}">
      <dgm:prSet/>
      <dgm:spPr/>
      <dgm:t>
        <a:bodyPr/>
        <a:lstStyle/>
        <a:p>
          <a:endParaRPr lang="en-US"/>
        </a:p>
      </dgm:t>
    </dgm:pt>
    <dgm:pt modelId="{5270BA1D-C4C9-49FF-82FC-023FBA99651F}">
      <dgm:prSet custT="1"/>
      <dgm:spPr/>
      <dgm:t>
        <a:bodyPr/>
        <a:lstStyle/>
        <a:p>
          <a:pPr>
            <a:lnSpc>
              <a:spcPct val="100000"/>
            </a:lnSpc>
          </a:pPr>
          <a:r>
            <a:rPr lang="en-US" sz="2000" b="1" dirty="0"/>
            <a:t>Linear Parks </a:t>
          </a:r>
        </a:p>
        <a:p>
          <a:pPr>
            <a:lnSpc>
              <a:spcPct val="100000"/>
            </a:lnSpc>
          </a:pPr>
          <a:r>
            <a:rPr lang="en-US" sz="1400" dirty="0"/>
            <a:t>Connect urban elements, providing a green corridor. Include multi-use trails, seating areas, fitness stations, and recreational components. Size varies depending on the urban context. Serve as a resource for both recreation and environmental protection.</a:t>
          </a:r>
        </a:p>
      </dgm:t>
    </dgm:pt>
    <dgm:pt modelId="{96EE8529-C332-4309-A43B-8A707DCD907B}" type="parTrans" cxnId="{AC6A6D3C-E964-4C64-B323-7EAC63D42389}">
      <dgm:prSet/>
      <dgm:spPr/>
      <dgm:t>
        <a:bodyPr/>
        <a:lstStyle/>
        <a:p>
          <a:endParaRPr lang="en-US"/>
        </a:p>
      </dgm:t>
    </dgm:pt>
    <dgm:pt modelId="{6422DDB3-0876-491F-B816-77743CF314F6}" type="sibTrans" cxnId="{AC6A6D3C-E964-4C64-B323-7EAC63D42389}">
      <dgm:prSet/>
      <dgm:spPr/>
      <dgm:t>
        <a:bodyPr/>
        <a:lstStyle/>
        <a:p>
          <a:endParaRPr lang="en-US"/>
        </a:p>
      </dgm:t>
    </dgm:pt>
    <dgm:pt modelId="{96C7D691-BFDA-4331-8FF2-1DE5E2425D9A}" type="pres">
      <dgm:prSet presAssocID="{CF52B3CD-4934-45D7-87EA-7DDD2017BED2}" presName="root" presStyleCnt="0">
        <dgm:presLayoutVars>
          <dgm:dir/>
          <dgm:resizeHandles val="exact"/>
        </dgm:presLayoutVars>
      </dgm:prSet>
      <dgm:spPr/>
    </dgm:pt>
    <dgm:pt modelId="{54323406-734A-4C5A-A097-6184F17191C3}" type="pres">
      <dgm:prSet presAssocID="{DD063976-2335-4807-9B42-C4A8357FA945}" presName="compNode" presStyleCnt="0"/>
      <dgm:spPr/>
    </dgm:pt>
    <dgm:pt modelId="{829FC882-FE61-4A17-868E-B8D2BCB24581}" type="pres">
      <dgm:prSet presAssocID="{DD063976-2335-4807-9B42-C4A8357FA945}" presName="bgRect" presStyleLbl="bgShp" presStyleIdx="0" presStyleCnt="3"/>
      <dgm:spPr/>
    </dgm:pt>
    <dgm:pt modelId="{976E06CB-D33C-40C6-83B2-AC6B145F013D}" type="pres">
      <dgm:prSet presAssocID="{DD063976-2335-4807-9B42-C4A8357FA9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A3BCCBAB-7C2D-4BCD-B59D-F7F5A2A7904E}" type="pres">
      <dgm:prSet presAssocID="{DD063976-2335-4807-9B42-C4A8357FA945}" presName="spaceRect" presStyleCnt="0"/>
      <dgm:spPr/>
    </dgm:pt>
    <dgm:pt modelId="{CD53BE78-317C-48ED-A5D3-9AA5224E7E24}" type="pres">
      <dgm:prSet presAssocID="{DD063976-2335-4807-9B42-C4A8357FA945}" presName="parTx" presStyleLbl="revTx" presStyleIdx="0" presStyleCnt="3">
        <dgm:presLayoutVars>
          <dgm:chMax val="0"/>
          <dgm:chPref val="0"/>
        </dgm:presLayoutVars>
      </dgm:prSet>
      <dgm:spPr/>
    </dgm:pt>
    <dgm:pt modelId="{D87B5AE2-16CD-4E87-8A4C-CC5EF077EAAC}" type="pres">
      <dgm:prSet presAssocID="{9E341218-2743-4F6A-90D6-1552B723ECB0}" presName="sibTrans" presStyleCnt="0"/>
      <dgm:spPr/>
    </dgm:pt>
    <dgm:pt modelId="{B5278F4A-73E7-4456-97CA-2DA0CA9F3A0F}" type="pres">
      <dgm:prSet presAssocID="{28C7C5EF-EF0D-437B-BD42-2BF52393C625}" presName="compNode" presStyleCnt="0"/>
      <dgm:spPr/>
    </dgm:pt>
    <dgm:pt modelId="{49740E66-F4F3-447E-99DF-6715AEA29483}" type="pres">
      <dgm:prSet presAssocID="{28C7C5EF-EF0D-437B-BD42-2BF52393C625}" presName="bgRect" presStyleLbl="bgShp" presStyleIdx="1" presStyleCnt="3"/>
      <dgm:spPr/>
    </dgm:pt>
    <dgm:pt modelId="{C8BC3506-C503-49DC-B066-36FD19DD634E}" type="pres">
      <dgm:prSet presAssocID="{28C7C5EF-EF0D-437B-BD42-2BF52393C6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k scene"/>
        </a:ext>
      </dgm:extLst>
    </dgm:pt>
    <dgm:pt modelId="{CDC17A2C-3D54-4414-A8B5-530CCBB8EEA7}" type="pres">
      <dgm:prSet presAssocID="{28C7C5EF-EF0D-437B-BD42-2BF52393C625}" presName="spaceRect" presStyleCnt="0"/>
      <dgm:spPr/>
    </dgm:pt>
    <dgm:pt modelId="{CF229276-813B-4353-8A25-C31B46051866}" type="pres">
      <dgm:prSet presAssocID="{28C7C5EF-EF0D-437B-BD42-2BF52393C625}" presName="parTx" presStyleLbl="revTx" presStyleIdx="1" presStyleCnt="3">
        <dgm:presLayoutVars>
          <dgm:chMax val="0"/>
          <dgm:chPref val="0"/>
        </dgm:presLayoutVars>
      </dgm:prSet>
      <dgm:spPr/>
    </dgm:pt>
    <dgm:pt modelId="{FA498112-8053-45D5-9DF5-1ABC6135D913}" type="pres">
      <dgm:prSet presAssocID="{54817CF8-397B-4CFD-802E-F8DC24631B9A}" presName="sibTrans" presStyleCnt="0"/>
      <dgm:spPr/>
    </dgm:pt>
    <dgm:pt modelId="{A7B7E544-01F3-45A3-A078-40D718F0ED59}" type="pres">
      <dgm:prSet presAssocID="{5270BA1D-C4C9-49FF-82FC-023FBA99651F}" presName="compNode" presStyleCnt="0"/>
      <dgm:spPr/>
    </dgm:pt>
    <dgm:pt modelId="{EF30FAAF-502C-45CB-9E3F-35840B382A7E}" type="pres">
      <dgm:prSet presAssocID="{5270BA1D-C4C9-49FF-82FC-023FBA99651F}" presName="bgRect" presStyleLbl="bgShp" presStyleIdx="2" presStyleCnt="3"/>
      <dgm:spPr/>
    </dgm:pt>
    <dgm:pt modelId="{CBE535D2-93FB-4493-A6D7-EB7DB68C0667}" type="pres">
      <dgm:prSet presAssocID="{5270BA1D-C4C9-49FF-82FC-023FBA9965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0A11A3F8-39B5-4EBC-BBCE-0DBFC6724C30}" type="pres">
      <dgm:prSet presAssocID="{5270BA1D-C4C9-49FF-82FC-023FBA99651F}" presName="spaceRect" presStyleCnt="0"/>
      <dgm:spPr/>
    </dgm:pt>
    <dgm:pt modelId="{A3AD3D65-BE80-4025-A1F4-F3614A90B2D1}" type="pres">
      <dgm:prSet presAssocID="{5270BA1D-C4C9-49FF-82FC-023FBA99651F}" presName="parTx" presStyleLbl="revTx" presStyleIdx="2" presStyleCnt="3">
        <dgm:presLayoutVars>
          <dgm:chMax val="0"/>
          <dgm:chPref val="0"/>
        </dgm:presLayoutVars>
      </dgm:prSet>
      <dgm:spPr/>
    </dgm:pt>
  </dgm:ptLst>
  <dgm:cxnLst>
    <dgm:cxn modelId="{A5562A1E-4FEB-432B-BAD5-51C40CC1D9D3}" type="presOf" srcId="{5270BA1D-C4C9-49FF-82FC-023FBA99651F}" destId="{A3AD3D65-BE80-4025-A1F4-F3614A90B2D1}" srcOrd="0" destOrd="0" presId="urn:microsoft.com/office/officeart/2018/2/layout/IconVerticalSolidList"/>
    <dgm:cxn modelId="{AC6A6D3C-E964-4C64-B323-7EAC63D42389}" srcId="{CF52B3CD-4934-45D7-87EA-7DDD2017BED2}" destId="{5270BA1D-C4C9-49FF-82FC-023FBA99651F}" srcOrd="2" destOrd="0" parTransId="{96EE8529-C332-4309-A43B-8A707DCD907B}" sibTransId="{6422DDB3-0876-491F-B816-77743CF314F6}"/>
    <dgm:cxn modelId="{8ECD6257-505E-4F1B-999C-BFFD5DF40004}" srcId="{CF52B3CD-4934-45D7-87EA-7DDD2017BED2}" destId="{DD063976-2335-4807-9B42-C4A8357FA945}" srcOrd="0" destOrd="0" parTransId="{0DAAD442-B9AA-4FFF-B229-B2593F95DFA5}" sibTransId="{9E341218-2743-4F6A-90D6-1552B723ECB0}"/>
    <dgm:cxn modelId="{52C1676B-9A18-43BD-9978-F4FDFFE6AC9C}" srcId="{CF52B3CD-4934-45D7-87EA-7DDD2017BED2}" destId="{28C7C5EF-EF0D-437B-BD42-2BF52393C625}" srcOrd="1" destOrd="0" parTransId="{2B66FF31-CFD8-468F-8D9B-8381FEB08332}" sibTransId="{54817CF8-397B-4CFD-802E-F8DC24631B9A}"/>
    <dgm:cxn modelId="{0859EABC-3DE6-4BBF-98AB-594230F93DA1}" type="presOf" srcId="{DD063976-2335-4807-9B42-C4A8357FA945}" destId="{CD53BE78-317C-48ED-A5D3-9AA5224E7E24}" srcOrd="0" destOrd="0" presId="urn:microsoft.com/office/officeart/2018/2/layout/IconVerticalSolidList"/>
    <dgm:cxn modelId="{EBD271C7-FC0A-4F3E-9C64-342BBF56D79F}" type="presOf" srcId="{28C7C5EF-EF0D-437B-BD42-2BF52393C625}" destId="{CF229276-813B-4353-8A25-C31B46051866}" srcOrd="0" destOrd="0" presId="urn:microsoft.com/office/officeart/2018/2/layout/IconVerticalSolidList"/>
    <dgm:cxn modelId="{5980E6E2-99E5-4505-B217-82715A35A7CB}" type="presOf" srcId="{CF52B3CD-4934-45D7-87EA-7DDD2017BED2}" destId="{96C7D691-BFDA-4331-8FF2-1DE5E2425D9A}" srcOrd="0" destOrd="0" presId="urn:microsoft.com/office/officeart/2018/2/layout/IconVerticalSolidList"/>
    <dgm:cxn modelId="{449C729A-5581-46DB-8A93-83BF1CACF8D9}" type="presParOf" srcId="{96C7D691-BFDA-4331-8FF2-1DE5E2425D9A}" destId="{54323406-734A-4C5A-A097-6184F17191C3}" srcOrd="0" destOrd="0" presId="urn:microsoft.com/office/officeart/2018/2/layout/IconVerticalSolidList"/>
    <dgm:cxn modelId="{BA9C6D7E-FF4A-46D2-BA56-B30F3BC8A4BE}" type="presParOf" srcId="{54323406-734A-4C5A-A097-6184F17191C3}" destId="{829FC882-FE61-4A17-868E-B8D2BCB24581}" srcOrd="0" destOrd="0" presId="urn:microsoft.com/office/officeart/2018/2/layout/IconVerticalSolidList"/>
    <dgm:cxn modelId="{8C28FBA4-3573-41A4-A3F1-4F707F0B447C}" type="presParOf" srcId="{54323406-734A-4C5A-A097-6184F17191C3}" destId="{976E06CB-D33C-40C6-83B2-AC6B145F013D}" srcOrd="1" destOrd="0" presId="urn:microsoft.com/office/officeart/2018/2/layout/IconVerticalSolidList"/>
    <dgm:cxn modelId="{81D42C09-C20E-4AF2-B13B-BEA3E1658D39}" type="presParOf" srcId="{54323406-734A-4C5A-A097-6184F17191C3}" destId="{A3BCCBAB-7C2D-4BCD-B59D-F7F5A2A7904E}" srcOrd="2" destOrd="0" presId="urn:microsoft.com/office/officeart/2018/2/layout/IconVerticalSolidList"/>
    <dgm:cxn modelId="{8F25B12C-A08E-41A0-83B8-79C967B80241}" type="presParOf" srcId="{54323406-734A-4C5A-A097-6184F17191C3}" destId="{CD53BE78-317C-48ED-A5D3-9AA5224E7E24}" srcOrd="3" destOrd="0" presId="urn:microsoft.com/office/officeart/2018/2/layout/IconVerticalSolidList"/>
    <dgm:cxn modelId="{2AE8D0EE-5BDA-4A21-A8D2-9E7386A8A440}" type="presParOf" srcId="{96C7D691-BFDA-4331-8FF2-1DE5E2425D9A}" destId="{D87B5AE2-16CD-4E87-8A4C-CC5EF077EAAC}" srcOrd="1" destOrd="0" presId="urn:microsoft.com/office/officeart/2018/2/layout/IconVerticalSolidList"/>
    <dgm:cxn modelId="{9A314031-9A5E-4A53-88D4-CC7C26C42DC9}" type="presParOf" srcId="{96C7D691-BFDA-4331-8FF2-1DE5E2425D9A}" destId="{B5278F4A-73E7-4456-97CA-2DA0CA9F3A0F}" srcOrd="2" destOrd="0" presId="urn:microsoft.com/office/officeart/2018/2/layout/IconVerticalSolidList"/>
    <dgm:cxn modelId="{D6961A0A-2A75-4A57-B315-10DF531C9E6D}" type="presParOf" srcId="{B5278F4A-73E7-4456-97CA-2DA0CA9F3A0F}" destId="{49740E66-F4F3-447E-99DF-6715AEA29483}" srcOrd="0" destOrd="0" presId="urn:microsoft.com/office/officeart/2018/2/layout/IconVerticalSolidList"/>
    <dgm:cxn modelId="{33C44D5B-FC71-4D56-B663-AB8FCF308485}" type="presParOf" srcId="{B5278F4A-73E7-4456-97CA-2DA0CA9F3A0F}" destId="{C8BC3506-C503-49DC-B066-36FD19DD634E}" srcOrd="1" destOrd="0" presId="urn:microsoft.com/office/officeart/2018/2/layout/IconVerticalSolidList"/>
    <dgm:cxn modelId="{A7A80E90-C50B-4B58-A096-90FD8837A87D}" type="presParOf" srcId="{B5278F4A-73E7-4456-97CA-2DA0CA9F3A0F}" destId="{CDC17A2C-3D54-4414-A8B5-530CCBB8EEA7}" srcOrd="2" destOrd="0" presId="urn:microsoft.com/office/officeart/2018/2/layout/IconVerticalSolidList"/>
    <dgm:cxn modelId="{1FCB03AA-ED4E-4042-A1AD-6D6D7DC0DD87}" type="presParOf" srcId="{B5278F4A-73E7-4456-97CA-2DA0CA9F3A0F}" destId="{CF229276-813B-4353-8A25-C31B46051866}" srcOrd="3" destOrd="0" presId="urn:microsoft.com/office/officeart/2018/2/layout/IconVerticalSolidList"/>
    <dgm:cxn modelId="{277B13B2-94C3-4402-9416-3EE3D6CEE7CE}" type="presParOf" srcId="{96C7D691-BFDA-4331-8FF2-1DE5E2425D9A}" destId="{FA498112-8053-45D5-9DF5-1ABC6135D913}" srcOrd="3" destOrd="0" presId="urn:microsoft.com/office/officeart/2018/2/layout/IconVerticalSolidList"/>
    <dgm:cxn modelId="{04827666-D48A-43F4-B4D9-C83D82E903BD}" type="presParOf" srcId="{96C7D691-BFDA-4331-8FF2-1DE5E2425D9A}" destId="{A7B7E544-01F3-45A3-A078-40D718F0ED59}" srcOrd="4" destOrd="0" presId="urn:microsoft.com/office/officeart/2018/2/layout/IconVerticalSolidList"/>
    <dgm:cxn modelId="{AFB3B5FC-540F-4F57-92ED-3BDD0BD96B56}" type="presParOf" srcId="{A7B7E544-01F3-45A3-A078-40D718F0ED59}" destId="{EF30FAAF-502C-45CB-9E3F-35840B382A7E}" srcOrd="0" destOrd="0" presId="urn:microsoft.com/office/officeart/2018/2/layout/IconVerticalSolidList"/>
    <dgm:cxn modelId="{BB5DC6EE-0B13-4408-9028-B993279A5DFB}" type="presParOf" srcId="{A7B7E544-01F3-45A3-A078-40D718F0ED59}" destId="{CBE535D2-93FB-4493-A6D7-EB7DB68C0667}" srcOrd="1" destOrd="0" presId="urn:microsoft.com/office/officeart/2018/2/layout/IconVerticalSolidList"/>
    <dgm:cxn modelId="{4AFA46C2-279B-478E-8FBA-002DFCCCFD1E}" type="presParOf" srcId="{A7B7E544-01F3-45A3-A078-40D718F0ED59}" destId="{0A11A3F8-39B5-4EBC-BBCE-0DBFC6724C30}" srcOrd="2" destOrd="0" presId="urn:microsoft.com/office/officeart/2018/2/layout/IconVerticalSolidList"/>
    <dgm:cxn modelId="{182E8CD2-6CA8-4474-B24B-E550DE2B1F94}" type="presParOf" srcId="{A7B7E544-01F3-45A3-A078-40D718F0ED59}" destId="{A3AD3D65-BE80-4025-A1F4-F3614A90B2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52B3CD-4934-45D7-87EA-7DDD2017BED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063976-2335-4807-9B42-C4A8357FA945}">
      <dgm:prSet custT="1"/>
      <dgm:spPr/>
      <dgm:t>
        <a:bodyPr/>
        <a:lstStyle/>
        <a:p>
          <a:pPr>
            <a:lnSpc>
              <a:spcPct val="100000"/>
            </a:lnSpc>
          </a:pPr>
          <a:r>
            <a:rPr lang="en-US" sz="2000" b="1"/>
            <a:t>Neighborhood Parks </a:t>
          </a:r>
        </a:p>
        <a:p>
          <a:pPr>
            <a:lnSpc>
              <a:spcPct val="100000"/>
            </a:lnSpc>
          </a:pPr>
          <a:r>
            <a:rPr lang="en-US" sz="1400"/>
            <a:t>Serve residential neighborhoods, typically ranging from 2 to 5 acres. Include playgrounds, playfields, picnic facilities, and sometimes sports courts. Service radius of 1/4 to 1/2 mile, serving 3,000 to 6,000 people. Track funding and land availability for park development</a:t>
          </a:r>
          <a:endParaRPr lang="en-US" sz="1400" dirty="0"/>
        </a:p>
      </dgm:t>
    </dgm:pt>
    <dgm:pt modelId="{0DAAD442-B9AA-4FFF-B229-B2593F95DFA5}" type="parTrans" cxnId="{8ECD6257-505E-4F1B-999C-BFFD5DF40004}">
      <dgm:prSet/>
      <dgm:spPr/>
      <dgm:t>
        <a:bodyPr/>
        <a:lstStyle/>
        <a:p>
          <a:endParaRPr lang="en-US"/>
        </a:p>
      </dgm:t>
    </dgm:pt>
    <dgm:pt modelId="{9E341218-2743-4F6A-90D6-1552B723ECB0}" type="sibTrans" cxnId="{8ECD6257-505E-4F1B-999C-BFFD5DF40004}">
      <dgm:prSet/>
      <dgm:spPr/>
      <dgm:t>
        <a:bodyPr/>
        <a:lstStyle/>
        <a:p>
          <a:endParaRPr lang="en-US"/>
        </a:p>
      </dgm:t>
    </dgm:pt>
    <dgm:pt modelId="{28C7C5EF-EF0D-437B-BD42-2BF52393C625}">
      <dgm:prSet custT="1"/>
      <dgm:spPr/>
      <dgm:t>
        <a:bodyPr/>
        <a:lstStyle/>
        <a:p>
          <a:pPr>
            <a:lnSpc>
              <a:spcPct val="100000"/>
            </a:lnSpc>
          </a:pPr>
          <a:r>
            <a:rPr lang="en-US" sz="2000" b="1" dirty="0"/>
            <a:t>Community Parks </a:t>
          </a:r>
        </a:p>
        <a:p>
          <a:pPr>
            <a:lnSpc>
              <a:spcPct val="100000"/>
            </a:lnSpc>
          </a:pPr>
          <a:r>
            <a:rPr lang="en-US" sz="1400" b="0" dirty="0"/>
            <a:t>Larger recreational facilities serving a 1- to 2-mile radius. Typically range from 5 to 20 acres. Feature ball diamonds, playfields, tennis courts, shelters, restrooms, and natural areas. Cater to broader community needs beyond neighborhood parks.</a:t>
          </a:r>
        </a:p>
      </dgm:t>
    </dgm:pt>
    <dgm:pt modelId="{2B66FF31-CFD8-468F-8D9B-8381FEB08332}" type="parTrans" cxnId="{52C1676B-9A18-43BD-9978-F4FDFFE6AC9C}">
      <dgm:prSet/>
      <dgm:spPr/>
      <dgm:t>
        <a:bodyPr/>
        <a:lstStyle/>
        <a:p>
          <a:endParaRPr lang="en-US"/>
        </a:p>
      </dgm:t>
    </dgm:pt>
    <dgm:pt modelId="{54817CF8-397B-4CFD-802E-F8DC24631B9A}" type="sibTrans" cxnId="{52C1676B-9A18-43BD-9978-F4FDFFE6AC9C}">
      <dgm:prSet/>
      <dgm:spPr/>
      <dgm:t>
        <a:bodyPr/>
        <a:lstStyle/>
        <a:p>
          <a:endParaRPr lang="en-US"/>
        </a:p>
      </dgm:t>
    </dgm:pt>
    <dgm:pt modelId="{5270BA1D-C4C9-49FF-82FC-023FBA99651F}">
      <dgm:prSet custT="1"/>
      <dgm:spPr/>
      <dgm:t>
        <a:bodyPr/>
        <a:lstStyle/>
        <a:p>
          <a:pPr>
            <a:lnSpc>
              <a:spcPct val="100000"/>
            </a:lnSpc>
          </a:pPr>
          <a:r>
            <a:rPr lang="en-US" sz="2000" b="1"/>
            <a:t>Special Purpose Parks</a:t>
          </a:r>
        </a:p>
        <a:p>
          <a:pPr>
            <a:lnSpc>
              <a:spcPct val="100000"/>
            </a:lnSpc>
          </a:pPr>
          <a:r>
            <a:rPr lang="en-US" sz="1400" b="0"/>
            <a:t>Designed for specific activities (e.g., aquatic centers, ice skating, golf courses).Serve the entire park district and attract visitors from beyond the local area. Size varies based on the facility's requirements. Include historical sites, community centers, theme parks, and water</a:t>
          </a:r>
          <a:endParaRPr lang="en-US" sz="1400" b="0" dirty="0"/>
        </a:p>
      </dgm:t>
    </dgm:pt>
    <dgm:pt modelId="{96EE8529-C332-4309-A43B-8A707DCD907B}" type="parTrans" cxnId="{AC6A6D3C-E964-4C64-B323-7EAC63D42389}">
      <dgm:prSet/>
      <dgm:spPr/>
      <dgm:t>
        <a:bodyPr/>
        <a:lstStyle/>
        <a:p>
          <a:endParaRPr lang="en-US"/>
        </a:p>
      </dgm:t>
    </dgm:pt>
    <dgm:pt modelId="{6422DDB3-0876-491F-B816-77743CF314F6}" type="sibTrans" cxnId="{AC6A6D3C-E964-4C64-B323-7EAC63D42389}">
      <dgm:prSet/>
      <dgm:spPr/>
      <dgm:t>
        <a:bodyPr/>
        <a:lstStyle/>
        <a:p>
          <a:endParaRPr lang="en-US"/>
        </a:p>
      </dgm:t>
    </dgm:pt>
    <dgm:pt modelId="{96C7D691-BFDA-4331-8FF2-1DE5E2425D9A}" type="pres">
      <dgm:prSet presAssocID="{CF52B3CD-4934-45D7-87EA-7DDD2017BED2}" presName="root" presStyleCnt="0">
        <dgm:presLayoutVars>
          <dgm:dir/>
          <dgm:resizeHandles val="exact"/>
        </dgm:presLayoutVars>
      </dgm:prSet>
      <dgm:spPr/>
    </dgm:pt>
    <dgm:pt modelId="{54323406-734A-4C5A-A097-6184F17191C3}" type="pres">
      <dgm:prSet presAssocID="{DD063976-2335-4807-9B42-C4A8357FA945}" presName="compNode" presStyleCnt="0"/>
      <dgm:spPr/>
    </dgm:pt>
    <dgm:pt modelId="{829FC882-FE61-4A17-868E-B8D2BCB24581}" type="pres">
      <dgm:prSet presAssocID="{DD063976-2335-4807-9B42-C4A8357FA945}" presName="bgRect" presStyleLbl="bgShp" presStyleIdx="0" presStyleCnt="3"/>
      <dgm:spPr/>
    </dgm:pt>
    <dgm:pt modelId="{976E06CB-D33C-40C6-83B2-AC6B145F013D}" type="pres">
      <dgm:prSet presAssocID="{DD063976-2335-4807-9B42-C4A8357FA9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A3BCCBAB-7C2D-4BCD-B59D-F7F5A2A7904E}" type="pres">
      <dgm:prSet presAssocID="{DD063976-2335-4807-9B42-C4A8357FA945}" presName="spaceRect" presStyleCnt="0"/>
      <dgm:spPr/>
    </dgm:pt>
    <dgm:pt modelId="{CD53BE78-317C-48ED-A5D3-9AA5224E7E24}" type="pres">
      <dgm:prSet presAssocID="{DD063976-2335-4807-9B42-C4A8357FA945}" presName="parTx" presStyleLbl="revTx" presStyleIdx="0" presStyleCnt="3">
        <dgm:presLayoutVars>
          <dgm:chMax val="0"/>
          <dgm:chPref val="0"/>
        </dgm:presLayoutVars>
      </dgm:prSet>
      <dgm:spPr/>
    </dgm:pt>
    <dgm:pt modelId="{D87B5AE2-16CD-4E87-8A4C-CC5EF077EAAC}" type="pres">
      <dgm:prSet presAssocID="{9E341218-2743-4F6A-90D6-1552B723ECB0}" presName="sibTrans" presStyleCnt="0"/>
      <dgm:spPr/>
    </dgm:pt>
    <dgm:pt modelId="{B5278F4A-73E7-4456-97CA-2DA0CA9F3A0F}" type="pres">
      <dgm:prSet presAssocID="{28C7C5EF-EF0D-437B-BD42-2BF52393C625}" presName="compNode" presStyleCnt="0"/>
      <dgm:spPr/>
    </dgm:pt>
    <dgm:pt modelId="{49740E66-F4F3-447E-99DF-6715AEA29483}" type="pres">
      <dgm:prSet presAssocID="{28C7C5EF-EF0D-437B-BD42-2BF52393C625}" presName="bgRect" presStyleLbl="bgShp" presStyleIdx="1" presStyleCnt="3"/>
      <dgm:spPr/>
    </dgm:pt>
    <dgm:pt modelId="{C8BC3506-C503-49DC-B066-36FD19DD634E}" type="pres">
      <dgm:prSet presAssocID="{28C7C5EF-EF0D-437B-BD42-2BF52393C6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k scene"/>
        </a:ext>
      </dgm:extLst>
    </dgm:pt>
    <dgm:pt modelId="{CDC17A2C-3D54-4414-A8B5-530CCBB8EEA7}" type="pres">
      <dgm:prSet presAssocID="{28C7C5EF-EF0D-437B-BD42-2BF52393C625}" presName="spaceRect" presStyleCnt="0"/>
      <dgm:spPr/>
    </dgm:pt>
    <dgm:pt modelId="{CF229276-813B-4353-8A25-C31B46051866}" type="pres">
      <dgm:prSet presAssocID="{28C7C5EF-EF0D-437B-BD42-2BF52393C625}" presName="parTx" presStyleLbl="revTx" presStyleIdx="1" presStyleCnt="3" custLinFactNeighborX="-1604" custLinFactNeighborY="-2527">
        <dgm:presLayoutVars>
          <dgm:chMax val="0"/>
          <dgm:chPref val="0"/>
        </dgm:presLayoutVars>
      </dgm:prSet>
      <dgm:spPr/>
    </dgm:pt>
    <dgm:pt modelId="{FA498112-8053-45D5-9DF5-1ABC6135D913}" type="pres">
      <dgm:prSet presAssocID="{54817CF8-397B-4CFD-802E-F8DC24631B9A}" presName="sibTrans" presStyleCnt="0"/>
      <dgm:spPr/>
    </dgm:pt>
    <dgm:pt modelId="{A7B7E544-01F3-45A3-A078-40D718F0ED59}" type="pres">
      <dgm:prSet presAssocID="{5270BA1D-C4C9-49FF-82FC-023FBA99651F}" presName="compNode" presStyleCnt="0"/>
      <dgm:spPr/>
    </dgm:pt>
    <dgm:pt modelId="{EF30FAAF-502C-45CB-9E3F-35840B382A7E}" type="pres">
      <dgm:prSet presAssocID="{5270BA1D-C4C9-49FF-82FC-023FBA99651F}" presName="bgRect" presStyleLbl="bgShp" presStyleIdx="2" presStyleCnt="3"/>
      <dgm:spPr/>
    </dgm:pt>
    <dgm:pt modelId="{CBE535D2-93FB-4493-A6D7-EB7DB68C0667}" type="pres">
      <dgm:prSet presAssocID="{5270BA1D-C4C9-49FF-82FC-023FBA9965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0A11A3F8-39B5-4EBC-BBCE-0DBFC6724C30}" type="pres">
      <dgm:prSet presAssocID="{5270BA1D-C4C9-49FF-82FC-023FBA99651F}" presName="spaceRect" presStyleCnt="0"/>
      <dgm:spPr/>
    </dgm:pt>
    <dgm:pt modelId="{A3AD3D65-BE80-4025-A1F4-F3614A90B2D1}" type="pres">
      <dgm:prSet presAssocID="{5270BA1D-C4C9-49FF-82FC-023FBA99651F}" presName="parTx" presStyleLbl="revTx" presStyleIdx="2" presStyleCnt="3">
        <dgm:presLayoutVars>
          <dgm:chMax val="0"/>
          <dgm:chPref val="0"/>
        </dgm:presLayoutVars>
      </dgm:prSet>
      <dgm:spPr/>
    </dgm:pt>
  </dgm:ptLst>
  <dgm:cxnLst>
    <dgm:cxn modelId="{A5562A1E-4FEB-432B-BAD5-51C40CC1D9D3}" type="presOf" srcId="{5270BA1D-C4C9-49FF-82FC-023FBA99651F}" destId="{A3AD3D65-BE80-4025-A1F4-F3614A90B2D1}" srcOrd="0" destOrd="0" presId="urn:microsoft.com/office/officeart/2018/2/layout/IconVerticalSolidList"/>
    <dgm:cxn modelId="{AC6A6D3C-E964-4C64-B323-7EAC63D42389}" srcId="{CF52B3CD-4934-45D7-87EA-7DDD2017BED2}" destId="{5270BA1D-C4C9-49FF-82FC-023FBA99651F}" srcOrd="2" destOrd="0" parTransId="{96EE8529-C332-4309-A43B-8A707DCD907B}" sibTransId="{6422DDB3-0876-491F-B816-77743CF314F6}"/>
    <dgm:cxn modelId="{8ECD6257-505E-4F1B-999C-BFFD5DF40004}" srcId="{CF52B3CD-4934-45D7-87EA-7DDD2017BED2}" destId="{DD063976-2335-4807-9B42-C4A8357FA945}" srcOrd="0" destOrd="0" parTransId="{0DAAD442-B9AA-4FFF-B229-B2593F95DFA5}" sibTransId="{9E341218-2743-4F6A-90D6-1552B723ECB0}"/>
    <dgm:cxn modelId="{52C1676B-9A18-43BD-9978-F4FDFFE6AC9C}" srcId="{CF52B3CD-4934-45D7-87EA-7DDD2017BED2}" destId="{28C7C5EF-EF0D-437B-BD42-2BF52393C625}" srcOrd="1" destOrd="0" parTransId="{2B66FF31-CFD8-468F-8D9B-8381FEB08332}" sibTransId="{54817CF8-397B-4CFD-802E-F8DC24631B9A}"/>
    <dgm:cxn modelId="{0859EABC-3DE6-4BBF-98AB-594230F93DA1}" type="presOf" srcId="{DD063976-2335-4807-9B42-C4A8357FA945}" destId="{CD53BE78-317C-48ED-A5D3-9AA5224E7E24}" srcOrd="0" destOrd="0" presId="urn:microsoft.com/office/officeart/2018/2/layout/IconVerticalSolidList"/>
    <dgm:cxn modelId="{EBD271C7-FC0A-4F3E-9C64-342BBF56D79F}" type="presOf" srcId="{28C7C5EF-EF0D-437B-BD42-2BF52393C625}" destId="{CF229276-813B-4353-8A25-C31B46051866}" srcOrd="0" destOrd="0" presId="urn:microsoft.com/office/officeart/2018/2/layout/IconVerticalSolidList"/>
    <dgm:cxn modelId="{5980E6E2-99E5-4505-B217-82715A35A7CB}" type="presOf" srcId="{CF52B3CD-4934-45D7-87EA-7DDD2017BED2}" destId="{96C7D691-BFDA-4331-8FF2-1DE5E2425D9A}" srcOrd="0" destOrd="0" presId="urn:microsoft.com/office/officeart/2018/2/layout/IconVerticalSolidList"/>
    <dgm:cxn modelId="{449C729A-5581-46DB-8A93-83BF1CACF8D9}" type="presParOf" srcId="{96C7D691-BFDA-4331-8FF2-1DE5E2425D9A}" destId="{54323406-734A-4C5A-A097-6184F17191C3}" srcOrd="0" destOrd="0" presId="urn:microsoft.com/office/officeart/2018/2/layout/IconVerticalSolidList"/>
    <dgm:cxn modelId="{BA9C6D7E-FF4A-46D2-BA56-B30F3BC8A4BE}" type="presParOf" srcId="{54323406-734A-4C5A-A097-6184F17191C3}" destId="{829FC882-FE61-4A17-868E-B8D2BCB24581}" srcOrd="0" destOrd="0" presId="urn:microsoft.com/office/officeart/2018/2/layout/IconVerticalSolidList"/>
    <dgm:cxn modelId="{8C28FBA4-3573-41A4-A3F1-4F707F0B447C}" type="presParOf" srcId="{54323406-734A-4C5A-A097-6184F17191C3}" destId="{976E06CB-D33C-40C6-83B2-AC6B145F013D}" srcOrd="1" destOrd="0" presId="urn:microsoft.com/office/officeart/2018/2/layout/IconVerticalSolidList"/>
    <dgm:cxn modelId="{81D42C09-C20E-4AF2-B13B-BEA3E1658D39}" type="presParOf" srcId="{54323406-734A-4C5A-A097-6184F17191C3}" destId="{A3BCCBAB-7C2D-4BCD-B59D-F7F5A2A7904E}" srcOrd="2" destOrd="0" presId="urn:microsoft.com/office/officeart/2018/2/layout/IconVerticalSolidList"/>
    <dgm:cxn modelId="{8F25B12C-A08E-41A0-83B8-79C967B80241}" type="presParOf" srcId="{54323406-734A-4C5A-A097-6184F17191C3}" destId="{CD53BE78-317C-48ED-A5D3-9AA5224E7E24}" srcOrd="3" destOrd="0" presId="urn:microsoft.com/office/officeart/2018/2/layout/IconVerticalSolidList"/>
    <dgm:cxn modelId="{2AE8D0EE-5BDA-4A21-A8D2-9E7386A8A440}" type="presParOf" srcId="{96C7D691-BFDA-4331-8FF2-1DE5E2425D9A}" destId="{D87B5AE2-16CD-4E87-8A4C-CC5EF077EAAC}" srcOrd="1" destOrd="0" presId="urn:microsoft.com/office/officeart/2018/2/layout/IconVerticalSolidList"/>
    <dgm:cxn modelId="{9A314031-9A5E-4A53-88D4-CC7C26C42DC9}" type="presParOf" srcId="{96C7D691-BFDA-4331-8FF2-1DE5E2425D9A}" destId="{B5278F4A-73E7-4456-97CA-2DA0CA9F3A0F}" srcOrd="2" destOrd="0" presId="urn:microsoft.com/office/officeart/2018/2/layout/IconVerticalSolidList"/>
    <dgm:cxn modelId="{D6961A0A-2A75-4A57-B315-10DF531C9E6D}" type="presParOf" srcId="{B5278F4A-73E7-4456-97CA-2DA0CA9F3A0F}" destId="{49740E66-F4F3-447E-99DF-6715AEA29483}" srcOrd="0" destOrd="0" presId="urn:microsoft.com/office/officeart/2018/2/layout/IconVerticalSolidList"/>
    <dgm:cxn modelId="{33C44D5B-FC71-4D56-B663-AB8FCF308485}" type="presParOf" srcId="{B5278F4A-73E7-4456-97CA-2DA0CA9F3A0F}" destId="{C8BC3506-C503-49DC-B066-36FD19DD634E}" srcOrd="1" destOrd="0" presId="urn:microsoft.com/office/officeart/2018/2/layout/IconVerticalSolidList"/>
    <dgm:cxn modelId="{A7A80E90-C50B-4B58-A096-90FD8837A87D}" type="presParOf" srcId="{B5278F4A-73E7-4456-97CA-2DA0CA9F3A0F}" destId="{CDC17A2C-3D54-4414-A8B5-530CCBB8EEA7}" srcOrd="2" destOrd="0" presId="urn:microsoft.com/office/officeart/2018/2/layout/IconVerticalSolidList"/>
    <dgm:cxn modelId="{1FCB03AA-ED4E-4042-A1AD-6D6D7DC0DD87}" type="presParOf" srcId="{B5278F4A-73E7-4456-97CA-2DA0CA9F3A0F}" destId="{CF229276-813B-4353-8A25-C31B46051866}" srcOrd="3" destOrd="0" presId="urn:microsoft.com/office/officeart/2018/2/layout/IconVerticalSolidList"/>
    <dgm:cxn modelId="{277B13B2-94C3-4402-9416-3EE3D6CEE7CE}" type="presParOf" srcId="{96C7D691-BFDA-4331-8FF2-1DE5E2425D9A}" destId="{FA498112-8053-45D5-9DF5-1ABC6135D913}" srcOrd="3" destOrd="0" presId="urn:microsoft.com/office/officeart/2018/2/layout/IconVerticalSolidList"/>
    <dgm:cxn modelId="{04827666-D48A-43F4-B4D9-C83D82E903BD}" type="presParOf" srcId="{96C7D691-BFDA-4331-8FF2-1DE5E2425D9A}" destId="{A7B7E544-01F3-45A3-A078-40D718F0ED59}" srcOrd="4" destOrd="0" presId="urn:microsoft.com/office/officeart/2018/2/layout/IconVerticalSolidList"/>
    <dgm:cxn modelId="{AFB3B5FC-540F-4F57-92ED-3BDD0BD96B56}" type="presParOf" srcId="{A7B7E544-01F3-45A3-A078-40D718F0ED59}" destId="{EF30FAAF-502C-45CB-9E3F-35840B382A7E}" srcOrd="0" destOrd="0" presId="urn:microsoft.com/office/officeart/2018/2/layout/IconVerticalSolidList"/>
    <dgm:cxn modelId="{BB5DC6EE-0B13-4408-9028-B993279A5DFB}" type="presParOf" srcId="{A7B7E544-01F3-45A3-A078-40D718F0ED59}" destId="{CBE535D2-93FB-4493-A6D7-EB7DB68C0667}" srcOrd="1" destOrd="0" presId="urn:microsoft.com/office/officeart/2018/2/layout/IconVerticalSolidList"/>
    <dgm:cxn modelId="{4AFA46C2-279B-478E-8FBA-002DFCCCFD1E}" type="presParOf" srcId="{A7B7E544-01F3-45A3-A078-40D718F0ED59}" destId="{0A11A3F8-39B5-4EBC-BBCE-0DBFC6724C30}" srcOrd="2" destOrd="0" presId="urn:microsoft.com/office/officeart/2018/2/layout/IconVerticalSolidList"/>
    <dgm:cxn modelId="{182E8CD2-6CA8-4474-B24B-E550DE2B1F94}" type="presParOf" srcId="{A7B7E544-01F3-45A3-A078-40D718F0ED59}" destId="{A3AD3D65-BE80-4025-A1F4-F3614A90B2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25C62-1B2E-4B69-A960-D4C11BBF42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F9D5C37-21CD-4B52-8E6F-706D624A4043}">
      <dgm:prSet custT="1"/>
      <dgm:spPr/>
      <dgm:t>
        <a:bodyPr/>
        <a:lstStyle/>
        <a:p>
          <a:r>
            <a:rPr lang="en-US" sz="2800" b="1"/>
            <a:t>Size and Capacity</a:t>
          </a:r>
          <a:endParaRPr lang="en-US" sz="2800"/>
        </a:p>
      </dgm:t>
    </dgm:pt>
    <dgm:pt modelId="{F9D87E44-22B6-4623-B494-BFC1C320070A}" type="parTrans" cxnId="{AF6CFA4B-2724-4636-A858-D1157951FB4E}">
      <dgm:prSet/>
      <dgm:spPr/>
      <dgm:t>
        <a:bodyPr/>
        <a:lstStyle/>
        <a:p>
          <a:endParaRPr lang="en-US" sz="2800"/>
        </a:p>
      </dgm:t>
    </dgm:pt>
    <dgm:pt modelId="{47F57115-CC7D-4ED2-B2A1-AC782976A0B1}" type="sibTrans" cxnId="{AF6CFA4B-2724-4636-A858-D1157951FB4E}">
      <dgm:prSet/>
      <dgm:spPr/>
      <dgm:t>
        <a:bodyPr/>
        <a:lstStyle/>
        <a:p>
          <a:endParaRPr lang="en-US" sz="2800"/>
        </a:p>
      </dgm:t>
    </dgm:pt>
    <dgm:pt modelId="{380EF8F5-B393-49FB-A2F4-A952DD6AA895}">
      <dgm:prSet custT="1"/>
      <dgm:spPr/>
      <dgm:t>
        <a:bodyPr/>
        <a:lstStyle/>
        <a:p>
          <a:r>
            <a:rPr lang="en-US" sz="2800" dirty="0"/>
            <a:t>Must be </a:t>
          </a:r>
          <a:r>
            <a:rPr lang="en-US" sz="2800" b="1" dirty="0"/>
            <a:t>large enough </a:t>
          </a:r>
          <a:r>
            <a:rPr lang="en-US" sz="2800" dirty="0"/>
            <a:t>to accommodate the local population</a:t>
          </a:r>
        </a:p>
      </dgm:t>
    </dgm:pt>
    <dgm:pt modelId="{D98931B1-D71D-48A2-B132-F377CA83EB20}" type="parTrans" cxnId="{65790CF4-5330-422D-8582-039E6AC0597A}">
      <dgm:prSet/>
      <dgm:spPr/>
      <dgm:t>
        <a:bodyPr/>
        <a:lstStyle/>
        <a:p>
          <a:endParaRPr lang="en-US" sz="2800"/>
        </a:p>
      </dgm:t>
    </dgm:pt>
    <dgm:pt modelId="{E9B94E09-B537-4327-93C9-E35FF7E95537}" type="sibTrans" cxnId="{65790CF4-5330-422D-8582-039E6AC0597A}">
      <dgm:prSet/>
      <dgm:spPr/>
      <dgm:t>
        <a:bodyPr/>
        <a:lstStyle/>
        <a:p>
          <a:endParaRPr lang="en-US" sz="2800"/>
        </a:p>
      </dgm:t>
    </dgm:pt>
    <dgm:pt modelId="{814F20FA-FB04-4B3B-A954-CFDF5C7152EE}">
      <dgm:prSet custT="1"/>
      <dgm:spPr/>
      <dgm:t>
        <a:bodyPr/>
        <a:lstStyle/>
        <a:p>
          <a:r>
            <a:rPr lang="en-US" sz="2800"/>
            <a:t>Provide sufficient amenities to meet community needs</a:t>
          </a:r>
        </a:p>
      </dgm:t>
    </dgm:pt>
    <dgm:pt modelId="{E47A163D-0A1C-48A9-8CFF-5645BE2C5346}" type="parTrans" cxnId="{A47FF967-A082-42C5-B6AD-46BC7974F7EA}">
      <dgm:prSet/>
      <dgm:spPr/>
      <dgm:t>
        <a:bodyPr/>
        <a:lstStyle/>
        <a:p>
          <a:endParaRPr lang="en-US" sz="2800"/>
        </a:p>
      </dgm:t>
    </dgm:pt>
    <dgm:pt modelId="{5384AB42-C9E4-44D2-AEF4-56AAECAE483F}" type="sibTrans" cxnId="{A47FF967-A082-42C5-B6AD-46BC7974F7EA}">
      <dgm:prSet/>
      <dgm:spPr/>
      <dgm:t>
        <a:bodyPr/>
        <a:lstStyle/>
        <a:p>
          <a:endParaRPr lang="en-US" sz="2800"/>
        </a:p>
      </dgm:t>
    </dgm:pt>
    <dgm:pt modelId="{0CC8C42B-A19F-4177-914D-E1137467D2BB}">
      <dgm:prSet custT="1"/>
      <dgm:spPr/>
      <dgm:t>
        <a:bodyPr/>
        <a:lstStyle/>
        <a:p>
          <a:r>
            <a:rPr lang="en-US" sz="2800" b="1"/>
            <a:t>Proximity and Reachability</a:t>
          </a:r>
          <a:endParaRPr lang="en-US" sz="2800"/>
        </a:p>
      </dgm:t>
    </dgm:pt>
    <dgm:pt modelId="{B8CEB239-F37E-4156-A163-4D659B5652AA}" type="parTrans" cxnId="{ECA0B903-FD4D-4405-ACEF-55FE41402470}">
      <dgm:prSet/>
      <dgm:spPr/>
      <dgm:t>
        <a:bodyPr/>
        <a:lstStyle/>
        <a:p>
          <a:endParaRPr lang="en-US" sz="2800"/>
        </a:p>
      </dgm:t>
    </dgm:pt>
    <dgm:pt modelId="{ACEFC0AA-D25E-4BD8-9026-7CA2B1943A05}" type="sibTrans" cxnId="{ECA0B903-FD4D-4405-ACEF-55FE41402470}">
      <dgm:prSet/>
      <dgm:spPr/>
      <dgm:t>
        <a:bodyPr/>
        <a:lstStyle/>
        <a:p>
          <a:endParaRPr lang="en-US" sz="2800"/>
        </a:p>
      </dgm:t>
    </dgm:pt>
    <dgm:pt modelId="{CE53A40F-700B-491F-AE2C-BC803FDF0898}">
      <dgm:prSet custT="1"/>
      <dgm:spPr/>
      <dgm:t>
        <a:bodyPr/>
        <a:lstStyle/>
        <a:p>
          <a:r>
            <a:rPr lang="en-US" sz="2800" dirty="0"/>
            <a:t>Located within reasonable </a:t>
          </a:r>
          <a:r>
            <a:rPr lang="en-US" sz="2800" b="1" dirty="0"/>
            <a:t>walking distance </a:t>
          </a:r>
          <a:r>
            <a:rPr lang="en-US" sz="2800" dirty="0"/>
            <a:t>for pedestrians.</a:t>
          </a:r>
        </a:p>
      </dgm:t>
    </dgm:pt>
    <dgm:pt modelId="{134AE949-CBC8-46B8-A84C-3C96DCD5D33C}" type="parTrans" cxnId="{867689D2-A652-45AE-BB04-0BB17A927D17}">
      <dgm:prSet/>
      <dgm:spPr/>
      <dgm:t>
        <a:bodyPr/>
        <a:lstStyle/>
        <a:p>
          <a:endParaRPr lang="en-US" sz="2800"/>
        </a:p>
      </dgm:t>
    </dgm:pt>
    <dgm:pt modelId="{453A8F37-AFB7-4345-AC2B-8D0DD5C4B5A2}" type="sibTrans" cxnId="{867689D2-A652-45AE-BB04-0BB17A927D17}">
      <dgm:prSet/>
      <dgm:spPr/>
      <dgm:t>
        <a:bodyPr/>
        <a:lstStyle/>
        <a:p>
          <a:endParaRPr lang="en-US" sz="2800"/>
        </a:p>
      </dgm:t>
    </dgm:pt>
    <dgm:pt modelId="{78D23DCE-EAB5-4B4D-BA4D-6B8B54C18EE3}">
      <dgm:prSet custT="1"/>
      <dgm:spPr/>
      <dgm:t>
        <a:bodyPr/>
        <a:lstStyle/>
        <a:p>
          <a:r>
            <a:rPr lang="en-US" sz="2800"/>
            <a:t>Designed to be easily accessible from surrounding areas.</a:t>
          </a:r>
        </a:p>
      </dgm:t>
    </dgm:pt>
    <dgm:pt modelId="{990F1B5D-9834-419E-8EBC-56FEADA75558}" type="parTrans" cxnId="{3505F60E-8B47-4EB2-BA8D-D322713361F4}">
      <dgm:prSet/>
      <dgm:spPr/>
      <dgm:t>
        <a:bodyPr/>
        <a:lstStyle/>
        <a:p>
          <a:endParaRPr lang="en-US" sz="2800"/>
        </a:p>
      </dgm:t>
    </dgm:pt>
    <dgm:pt modelId="{68C9947F-5472-4370-BBD9-80B1AC6022F2}" type="sibTrans" cxnId="{3505F60E-8B47-4EB2-BA8D-D322713361F4}">
      <dgm:prSet/>
      <dgm:spPr/>
      <dgm:t>
        <a:bodyPr/>
        <a:lstStyle/>
        <a:p>
          <a:endParaRPr lang="en-US" sz="2800"/>
        </a:p>
      </dgm:t>
    </dgm:pt>
    <dgm:pt modelId="{44BBAC95-D5BF-4AB0-9CF3-BDDC0AEAD995}">
      <dgm:prSet custT="1"/>
      <dgm:spPr/>
      <dgm:t>
        <a:bodyPr/>
        <a:lstStyle/>
        <a:p>
          <a:r>
            <a:rPr lang="en-US" sz="2800" b="1"/>
            <a:t>Design and Distribution</a:t>
          </a:r>
          <a:endParaRPr lang="en-US" sz="2800"/>
        </a:p>
      </dgm:t>
    </dgm:pt>
    <dgm:pt modelId="{000639FF-4BC1-4352-8318-0D1FEF2ECB38}" type="parTrans" cxnId="{1EF8F9B0-9DBD-4813-A8D4-F1418E660D6D}">
      <dgm:prSet/>
      <dgm:spPr/>
      <dgm:t>
        <a:bodyPr/>
        <a:lstStyle/>
        <a:p>
          <a:endParaRPr lang="en-US" sz="2800"/>
        </a:p>
      </dgm:t>
    </dgm:pt>
    <dgm:pt modelId="{2549E1D6-1842-4110-81F9-ACD2500DCE15}" type="sibTrans" cxnId="{1EF8F9B0-9DBD-4813-A8D4-F1418E660D6D}">
      <dgm:prSet/>
      <dgm:spPr/>
      <dgm:t>
        <a:bodyPr/>
        <a:lstStyle/>
        <a:p>
          <a:endParaRPr lang="en-US" sz="2800"/>
        </a:p>
      </dgm:t>
    </dgm:pt>
    <dgm:pt modelId="{65AC40FF-F6D6-4E62-855D-721E00BD3C07}">
      <dgm:prSet custT="1"/>
      <dgm:spPr/>
      <dgm:t>
        <a:bodyPr/>
        <a:lstStyle/>
        <a:p>
          <a:r>
            <a:rPr lang="en-US" sz="2800" dirty="0"/>
            <a:t>Consideration of park </a:t>
          </a:r>
          <a:r>
            <a:rPr lang="en-US" sz="2800" b="1" dirty="0"/>
            <a:t>geometry and connectivity</a:t>
          </a:r>
        </a:p>
      </dgm:t>
    </dgm:pt>
    <dgm:pt modelId="{3059041A-2F33-4726-BA22-55364335839C}" type="parTrans" cxnId="{1FD864EB-4479-4F4B-934A-7A39576270D9}">
      <dgm:prSet/>
      <dgm:spPr/>
      <dgm:t>
        <a:bodyPr/>
        <a:lstStyle/>
        <a:p>
          <a:endParaRPr lang="en-US" sz="2800"/>
        </a:p>
      </dgm:t>
    </dgm:pt>
    <dgm:pt modelId="{3A5368C8-A831-4E82-9473-ABEFD5C2B5EF}" type="sibTrans" cxnId="{1FD864EB-4479-4F4B-934A-7A39576270D9}">
      <dgm:prSet/>
      <dgm:spPr/>
      <dgm:t>
        <a:bodyPr/>
        <a:lstStyle/>
        <a:p>
          <a:endParaRPr lang="en-US" sz="2800"/>
        </a:p>
      </dgm:t>
    </dgm:pt>
    <dgm:pt modelId="{FF6FB3F2-02B9-4C78-8D7D-427FAC838FEC}">
      <dgm:prSet custT="1"/>
      <dgm:spPr/>
      <dgm:t>
        <a:bodyPr/>
        <a:lstStyle/>
        <a:p>
          <a:r>
            <a:rPr lang="en-US" sz="2800" dirty="0"/>
            <a:t>Strategic placement to </a:t>
          </a:r>
          <a:r>
            <a:rPr lang="en-US" sz="2800" b="1" dirty="0"/>
            <a:t>avoid clustering </a:t>
          </a:r>
          <a:r>
            <a:rPr lang="en-US" sz="2800" dirty="0"/>
            <a:t>and ensure equitable access across the city (La Rosa, 2014; Wright Wendel et al., 2012)</a:t>
          </a:r>
        </a:p>
      </dgm:t>
    </dgm:pt>
    <dgm:pt modelId="{CAB7CF95-B886-4C06-AB5D-80B5C7EB290F}" type="parTrans" cxnId="{83D2DA93-7213-4FEB-8CDB-26B02A7B7E97}">
      <dgm:prSet/>
      <dgm:spPr/>
      <dgm:t>
        <a:bodyPr/>
        <a:lstStyle/>
        <a:p>
          <a:endParaRPr lang="en-US" sz="2800"/>
        </a:p>
      </dgm:t>
    </dgm:pt>
    <dgm:pt modelId="{B9CB666F-85B3-403C-BB87-71543187D12E}" type="sibTrans" cxnId="{83D2DA93-7213-4FEB-8CDB-26B02A7B7E97}">
      <dgm:prSet/>
      <dgm:spPr/>
      <dgm:t>
        <a:bodyPr/>
        <a:lstStyle/>
        <a:p>
          <a:endParaRPr lang="en-US" sz="2800"/>
        </a:p>
      </dgm:t>
    </dgm:pt>
    <dgm:pt modelId="{79E3182D-6C4A-402D-B302-7040F1C9BD87}" type="pres">
      <dgm:prSet presAssocID="{CDC25C62-1B2E-4B69-A960-D4C11BBF42ED}" presName="linear" presStyleCnt="0">
        <dgm:presLayoutVars>
          <dgm:animLvl val="lvl"/>
          <dgm:resizeHandles val="exact"/>
        </dgm:presLayoutVars>
      </dgm:prSet>
      <dgm:spPr/>
    </dgm:pt>
    <dgm:pt modelId="{9844678C-FFCC-48AD-B533-1777B558602C}" type="pres">
      <dgm:prSet presAssocID="{1F9D5C37-21CD-4B52-8E6F-706D624A4043}" presName="parentText" presStyleLbl="node1" presStyleIdx="0" presStyleCnt="3">
        <dgm:presLayoutVars>
          <dgm:chMax val="0"/>
          <dgm:bulletEnabled val="1"/>
        </dgm:presLayoutVars>
      </dgm:prSet>
      <dgm:spPr/>
    </dgm:pt>
    <dgm:pt modelId="{2A3624E7-9B0D-4704-9016-6A3DDFF8EAA7}" type="pres">
      <dgm:prSet presAssocID="{1F9D5C37-21CD-4B52-8E6F-706D624A4043}" presName="childText" presStyleLbl="revTx" presStyleIdx="0" presStyleCnt="3">
        <dgm:presLayoutVars>
          <dgm:bulletEnabled val="1"/>
        </dgm:presLayoutVars>
      </dgm:prSet>
      <dgm:spPr/>
    </dgm:pt>
    <dgm:pt modelId="{D12D5122-068C-41D8-AEC7-4F9CCE0B04E5}" type="pres">
      <dgm:prSet presAssocID="{0CC8C42B-A19F-4177-914D-E1137467D2BB}" presName="parentText" presStyleLbl="node1" presStyleIdx="1" presStyleCnt="3">
        <dgm:presLayoutVars>
          <dgm:chMax val="0"/>
          <dgm:bulletEnabled val="1"/>
        </dgm:presLayoutVars>
      </dgm:prSet>
      <dgm:spPr/>
    </dgm:pt>
    <dgm:pt modelId="{3EE102DB-7FB8-4D2B-92B3-53F84A737646}" type="pres">
      <dgm:prSet presAssocID="{0CC8C42B-A19F-4177-914D-E1137467D2BB}" presName="childText" presStyleLbl="revTx" presStyleIdx="1" presStyleCnt="3">
        <dgm:presLayoutVars>
          <dgm:bulletEnabled val="1"/>
        </dgm:presLayoutVars>
      </dgm:prSet>
      <dgm:spPr/>
    </dgm:pt>
    <dgm:pt modelId="{DA9E979B-7D6E-4614-B940-3B5AFC1BAA20}" type="pres">
      <dgm:prSet presAssocID="{44BBAC95-D5BF-4AB0-9CF3-BDDC0AEAD995}" presName="parentText" presStyleLbl="node1" presStyleIdx="2" presStyleCnt="3">
        <dgm:presLayoutVars>
          <dgm:chMax val="0"/>
          <dgm:bulletEnabled val="1"/>
        </dgm:presLayoutVars>
      </dgm:prSet>
      <dgm:spPr/>
    </dgm:pt>
    <dgm:pt modelId="{28F9593D-4E8E-4766-86A9-8008BFCF66A5}" type="pres">
      <dgm:prSet presAssocID="{44BBAC95-D5BF-4AB0-9CF3-BDDC0AEAD995}" presName="childText" presStyleLbl="revTx" presStyleIdx="2" presStyleCnt="3">
        <dgm:presLayoutVars>
          <dgm:bulletEnabled val="1"/>
        </dgm:presLayoutVars>
      </dgm:prSet>
      <dgm:spPr/>
    </dgm:pt>
  </dgm:ptLst>
  <dgm:cxnLst>
    <dgm:cxn modelId="{ECA0B903-FD4D-4405-ACEF-55FE41402470}" srcId="{CDC25C62-1B2E-4B69-A960-D4C11BBF42ED}" destId="{0CC8C42B-A19F-4177-914D-E1137467D2BB}" srcOrd="1" destOrd="0" parTransId="{B8CEB239-F37E-4156-A163-4D659B5652AA}" sibTransId="{ACEFC0AA-D25E-4BD8-9026-7CA2B1943A05}"/>
    <dgm:cxn modelId="{BF819304-8C75-49FF-A5C6-4D4C907F0080}" type="presOf" srcId="{814F20FA-FB04-4B3B-A954-CFDF5C7152EE}" destId="{2A3624E7-9B0D-4704-9016-6A3DDFF8EAA7}" srcOrd="0" destOrd="1" presId="urn:microsoft.com/office/officeart/2005/8/layout/vList2"/>
    <dgm:cxn modelId="{3505F60E-8B47-4EB2-BA8D-D322713361F4}" srcId="{0CC8C42B-A19F-4177-914D-E1137467D2BB}" destId="{78D23DCE-EAB5-4B4D-BA4D-6B8B54C18EE3}" srcOrd="1" destOrd="0" parTransId="{990F1B5D-9834-419E-8EBC-56FEADA75558}" sibTransId="{68C9947F-5472-4370-BBD9-80B1AC6022F2}"/>
    <dgm:cxn modelId="{54848625-2AF4-45F6-925E-B7AEC5D01E9F}" type="presOf" srcId="{CDC25C62-1B2E-4B69-A960-D4C11BBF42ED}" destId="{79E3182D-6C4A-402D-B302-7040F1C9BD87}" srcOrd="0" destOrd="0" presId="urn:microsoft.com/office/officeart/2005/8/layout/vList2"/>
    <dgm:cxn modelId="{A28C2E26-488E-4F10-A522-1E6518CD4312}" type="presOf" srcId="{1F9D5C37-21CD-4B52-8E6F-706D624A4043}" destId="{9844678C-FFCC-48AD-B533-1777B558602C}" srcOrd="0" destOrd="0" presId="urn:microsoft.com/office/officeart/2005/8/layout/vList2"/>
    <dgm:cxn modelId="{AF6CFA4B-2724-4636-A858-D1157951FB4E}" srcId="{CDC25C62-1B2E-4B69-A960-D4C11BBF42ED}" destId="{1F9D5C37-21CD-4B52-8E6F-706D624A4043}" srcOrd="0" destOrd="0" parTransId="{F9D87E44-22B6-4623-B494-BFC1C320070A}" sibTransId="{47F57115-CC7D-4ED2-B2A1-AC782976A0B1}"/>
    <dgm:cxn modelId="{74C81652-6198-4124-AFE6-A139FB71DA73}" type="presOf" srcId="{CE53A40F-700B-491F-AE2C-BC803FDF0898}" destId="{3EE102DB-7FB8-4D2B-92B3-53F84A737646}" srcOrd="0" destOrd="0" presId="urn:microsoft.com/office/officeart/2005/8/layout/vList2"/>
    <dgm:cxn modelId="{EDEA3B54-4E64-496E-A7B3-E3CF3DAE45B2}" type="presOf" srcId="{380EF8F5-B393-49FB-A2F4-A952DD6AA895}" destId="{2A3624E7-9B0D-4704-9016-6A3DDFF8EAA7}" srcOrd="0" destOrd="0" presId="urn:microsoft.com/office/officeart/2005/8/layout/vList2"/>
    <dgm:cxn modelId="{10AD9D59-D401-429B-879D-E6F71A3441E4}" type="presOf" srcId="{0CC8C42B-A19F-4177-914D-E1137467D2BB}" destId="{D12D5122-068C-41D8-AEC7-4F9CCE0B04E5}" srcOrd="0" destOrd="0" presId="urn:microsoft.com/office/officeart/2005/8/layout/vList2"/>
    <dgm:cxn modelId="{A47FF967-A082-42C5-B6AD-46BC7974F7EA}" srcId="{1F9D5C37-21CD-4B52-8E6F-706D624A4043}" destId="{814F20FA-FB04-4B3B-A954-CFDF5C7152EE}" srcOrd="1" destOrd="0" parTransId="{E47A163D-0A1C-48A9-8CFF-5645BE2C5346}" sibTransId="{5384AB42-C9E4-44D2-AEF4-56AAECAE483F}"/>
    <dgm:cxn modelId="{D3CD7485-C419-4A6A-85AD-2566234C9782}" type="presOf" srcId="{44BBAC95-D5BF-4AB0-9CF3-BDDC0AEAD995}" destId="{DA9E979B-7D6E-4614-B940-3B5AFC1BAA20}" srcOrd="0" destOrd="0" presId="urn:microsoft.com/office/officeart/2005/8/layout/vList2"/>
    <dgm:cxn modelId="{0F611789-3260-4EF1-97DD-27A94B4559D9}" type="presOf" srcId="{78D23DCE-EAB5-4B4D-BA4D-6B8B54C18EE3}" destId="{3EE102DB-7FB8-4D2B-92B3-53F84A737646}" srcOrd="0" destOrd="1" presId="urn:microsoft.com/office/officeart/2005/8/layout/vList2"/>
    <dgm:cxn modelId="{83D2DA93-7213-4FEB-8CDB-26B02A7B7E97}" srcId="{44BBAC95-D5BF-4AB0-9CF3-BDDC0AEAD995}" destId="{FF6FB3F2-02B9-4C78-8D7D-427FAC838FEC}" srcOrd="1" destOrd="0" parTransId="{CAB7CF95-B886-4C06-AB5D-80B5C7EB290F}" sibTransId="{B9CB666F-85B3-403C-BB87-71543187D12E}"/>
    <dgm:cxn modelId="{1EF8F9B0-9DBD-4813-A8D4-F1418E660D6D}" srcId="{CDC25C62-1B2E-4B69-A960-D4C11BBF42ED}" destId="{44BBAC95-D5BF-4AB0-9CF3-BDDC0AEAD995}" srcOrd="2" destOrd="0" parTransId="{000639FF-4BC1-4352-8318-0D1FEF2ECB38}" sibTransId="{2549E1D6-1842-4110-81F9-ACD2500DCE15}"/>
    <dgm:cxn modelId="{867689D2-A652-45AE-BB04-0BB17A927D17}" srcId="{0CC8C42B-A19F-4177-914D-E1137467D2BB}" destId="{CE53A40F-700B-491F-AE2C-BC803FDF0898}" srcOrd="0" destOrd="0" parTransId="{134AE949-CBC8-46B8-A84C-3C96DCD5D33C}" sibTransId="{453A8F37-AFB7-4345-AC2B-8D0DD5C4B5A2}"/>
    <dgm:cxn modelId="{5CF451DB-DEE7-432E-92AD-484A6ED14DEC}" type="presOf" srcId="{65AC40FF-F6D6-4E62-855D-721E00BD3C07}" destId="{28F9593D-4E8E-4766-86A9-8008BFCF66A5}" srcOrd="0" destOrd="0" presId="urn:microsoft.com/office/officeart/2005/8/layout/vList2"/>
    <dgm:cxn modelId="{1211E9DF-056B-404A-8D60-B913E50E9939}" type="presOf" srcId="{FF6FB3F2-02B9-4C78-8D7D-427FAC838FEC}" destId="{28F9593D-4E8E-4766-86A9-8008BFCF66A5}" srcOrd="0" destOrd="1" presId="urn:microsoft.com/office/officeart/2005/8/layout/vList2"/>
    <dgm:cxn modelId="{1FD864EB-4479-4F4B-934A-7A39576270D9}" srcId="{44BBAC95-D5BF-4AB0-9CF3-BDDC0AEAD995}" destId="{65AC40FF-F6D6-4E62-855D-721E00BD3C07}" srcOrd="0" destOrd="0" parTransId="{3059041A-2F33-4726-BA22-55364335839C}" sibTransId="{3A5368C8-A831-4E82-9473-ABEFD5C2B5EF}"/>
    <dgm:cxn modelId="{65790CF4-5330-422D-8582-039E6AC0597A}" srcId="{1F9D5C37-21CD-4B52-8E6F-706D624A4043}" destId="{380EF8F5-B393-49FB-A2F4-A952DD6AA895}" srcOrd="0" destOrd="0" parTransId="{D98931B1-D71D-48A2-B132-F377CA83EB20}" sibTransId="{E9B94E09-B537-4327-93C9-E35FF7E95537}"/>
    <dgm:cxn modelId="{EA0E5583-478D-4604-96B6-1C9F0C81CAEB}" type="presParOf" srcId="{79E3182D-6C4A-402D-B302-7040F1C9BD87}" destId="{9844678C-FFCC-48AD-B533-1777B558602C}" srcOrd="0" destOrd="0" presId="urn:microsoft.com/office/officeart/2005/8/layout/vList2"/>
    <dgm:cxn modelId="{87F31597-29A5-4D10-87F7-21E438A7C9C7}" type="presParOf" srcId="{79E3182D-6C4A-402D-B302-7040F1C9BD87}" destId="{2A3624E7-9B0D-4704-9016-6A3DDFF8EAA7}" srcOrd="1" destOrd="0" presId="urn:microsoft.com/office/officeart/2005/8/layout/vList2"/>
    <dgm:cxn modelId="{A2378EC9-A37F-41B3-83D9-CAFD2E21E91B}" type="presParOf" srcId="{79E3182D-6C4A-402D-B302-7040F1C9BD87}" destId="{D12D5122-068C-41D8-AEC7-4F9CCE0B04E5}" srcOrd="2" destOrd="0" presId="urn:microsoft.com/office/officeart/2005/8/layout/vList2"/>
    <dgm:cxn modelId="{464C7161-BBE0-41E4-A12A-D544ED1B2344}" type="presParOf" srcId="{79E3182D-6C4A-402D-B302-7040F1C9BD87}" destId="{3EE102DB-7FB8-4D2B-92B3-53F84A737646}" srcOrd="3" destOrd="0" presId="urn:microsoft.com/office/officeart/2005/8/layout/vList2"/>
    <dgm:cxn modelId="{A46A09A5-ACB7-4D07-BBC4-205E9A81A4CE}" type="presParOf" srcId="{79E3182D-6C4A-402D-B302-7040F1C9BD87}" destId="{DA9E979B-7D6E-4614-B940-3B5AFC1BAA20}" srcOrd="4" destOrd="0" presId="urn:microsoft.com/office/officeart/2005/8/layout/vList2"/>
    <dgm:cxn modelId="{9CC5242E-B86A-47DA-8BA3-938D18B8AF89}" type="presParOf" srcId="{79E3182D-6C4A-402D-B302-7040F1C9BD87}" destId="{28F9593D-4E8E-4766-86A9-8008BFCF66A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ADE3E7-A36D-4675-BED2-5349B484DD03}"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A63DD2FF-758B-41D0-81E0-5CE4BA4259F6}">
      <dgm:prSet custT="1"/>
      <dgm:spPr/>
      <dgm:t>
        <a:bodyPr/>
        <a:lstStyle/>
        <a:p>
          <a:r>
            <a:rPr lang="en-US" sz="2400" dirty="0"/>
            <a:t>Using Google Earth Pro to find the park</a:t>
          </a:r>
        </a:p>
      </dgm:t>
    </dgm:pt>
    <dgm:pt modelId="{BB47692D-37F2-404E-8F01-B9005165DDDE}" type="parTrans" cxnId="{D09B7ED3-3DF3-4547-B945-BD4794AFEDF4}">
      <dgm:prSet/>
      <dgm:spPr/>
      <dgm:t>
        <a:bodyPr/>
        <a:lstStyle/>
        <a:p>
          <a:endParaRPr lang="en-US" sz="2000"/>
        </a:p>
      </dgm:t>
    </dgm:pt>
    <dgm:pt modelId="{62CBE4AA-F566-4753-A5A3-C3C7378DAB86}" type="sibTrans" cxnId="{D09B7ED3-3DF3-4547-B945-BD4794AFEDF4}">
      <dgm:prSet phldrT="1" phldr="0" custT="1"/>
      <dgm:spPr/>
      <dgm:t>
        <a:bodyPr/>
        <a:lstStyle/>
        <a:p>
          <a:r>
            <a:rPr lang="en-US" sz="2000"/>
            <a:t>1</a:t>
          </a:r>
        </a:p>
      </dgm:t>
    </dgm:pt>
    <dgm:pt modelId="{FF5A4794-D8DE-42D8-B37E-70C6DEAD263E}">
      <dgm:prSet custT="1"/>
      <dgm:spPr/>
      <dgm:t>
        <a:bodyPr/>
        <a:lstStyle/>
        <a:p>
          <a:r>
            <a:rPr lang="en-US" sz="2400" dirty="0"/>
            <a:t>Selecting the service area by reviewing the literatures</a:t>
          </a:r>
        </a:p>
      </dgm:t>
    </dgm:pt>
    <dgm:pt modelId="{DCA227BC-1C88-4E07-B8EC-5D61E2136068}" type="parTrans" cxnId="{5EC8F799-5D3E-4A8C-AC6B-1B3105740F90}">
      <dgm:prSet/>
      <dgm:spPr/>
      <dgm:t>
        <a:bodyPr/>
        <a:lstStyle/>
        <a:p>
          <a:endParaRPr lang="en-US" sz="2000"/>
        </a:p>
      </dgm:t>
    </dgm:pt>
    <dgm:pt modelId="{4D0C7EBD-C011-4CF0-9893-A4DE180418B6}" type="sibTrans" cxnId="{5EC8F799-5D3E-4A8C-AC6B-1B3105740F90}">
      <dgm:prSet phldrT="2" phldr="0" custT="1"/>
      <dgm:spPr/>
      <dgm:t>
        <a:bodyPr/>
        <a:lstStyle/>
        <a:p>
          <a:r>
            <a:rPr lang="en-US" sz="2000"/>
            <a:t>2</a:t>
          </a:r>
        </a:p>
      </dgm:t>
    </dgm:pt>
    <dgm:pt modelId="{5A02B03E-93E9-42FB-8F55-D921C557FD90}">
      <dgm:prSet custT="1"/>
      <dgm:spPr/>
      <dgm:t>
        <a:bodyPr/>
        <a:lstStyle/>
        <a:p>
          <a:r>
            <a:rPr lang="en-US" sz="2400" dirty="0"/>
            <a:t>Using network analysis for parks' service regions</a:t>
          </a:r>
          <a:endParaRPr lang="en-US" sz="2000" dirty="0"/>
        </a:p>
      </dgm:t>
    </dgm:pt>
    <dgm:pt modelId="{B5670AF6-2C34-440D-BA9E-F087D33D5F24}" type="parTrans" cxnId="{F8EB0297-3C22-4B25-AFE9-25DEEBEE53DE}">
      <dgm:prSet/>
      <dgm:spPr/>
      <dgm:t>
        <a:bodyPr/>
        <a:lstStyle/>
        <a:p>
          <a:endParaRPr lang="en-US" sz="2000"/>
        </a:p>
      </dgm:t>
    </dgm:pt>
    <dgm:pt modelId="{5083E396-90C3-45BA-A33C-868D0FE7001E}" type="sibTrans" cxnId="{F8EB0297-3C22-4B25-AFE9-25DEEBEE53DE}">
      <dgm:prSet phldrT="3" phldr="0" custT="1"/>
      <dgm:spPr/>
      <dgm:t>
        <a:bodyPr/>
        <a:lstStyle/>
        <a:p>
          <a:r>
            <a:rPr lang="en-US" sz="2000"/>
            <a:t>3</a:t>
          </a:r>
        </a:p>
      </dgm:t>
    </dgm:pt>
    <dgm:pt modelId="{34113AD0-1BA7-4E5A-A4DD-5607A98F442D}">
      <dgm:prSet custT="1"/>
      <dgm:spPr/>
      <dgm:t>
        <a:bodyPr/>
        <a:lstStyle/>
        <a:p>
          <a:r>
            <a:rPr lang="en-US" sz="2200" dirty="0"/>
            <a:t>Identifying accessibility and spatial sufficiency</a:t>
          </a:r>
        </a:p>
      </dgm:t>
    </dgm:pt>
    <dgm:pt modelId="{5EFB5830-E8F5-415A-ADC8-89BFF1DC8AA3}" type="parTrans" cxnId="{74433E4E-E158-4E33-B899-73781727BF1C}">
      <dgm:prSet/>
      <dgm:spPr/>
      <dgm:t>
        <a:bodyPr/>
        <a:lstStyle/>
        <a:p>
          <a:endParaRPr lang="en-US" sz="2000"/>
        </a:p>
      </dgm:t>
    </dgm:pt>
    <dgm:pt modelId="{0544377C-F3E7-4154-8A31-B70E7935B957}" type="sibTrans" cxnId="{74433E4E-E158-4E33-B899-73781727BF1C}">
      <dgm:prSet phldrT="4" phldr="0" custT="1"/>
      <dgm:spPr/>
      <dgm:t>
        <a:bodyPr/>
        <a:lstStyle/>
        <a:p>
          <a:r>
            <a:rPr lang="en-US" sz="2000"/>
            <a:t>4</a:t>
          </a:r>
        </a:p>
      </dgm:t>
    </dgm:pt>
    <dgm:pt modelId="{64FEFB9F-4C7E-4826-BF45-89019AAD7E13}">
      <dgm:prSet custT="1"/>
      <dgm:spPr/>
      <dgm:t>
        <a:bodyPr/>
        <a:lstStyle/>
        <a:p>
          <a:r>
            <a:rPr lang="en-US" sz="2000" dirty="0"/>
            <a:t>Suggesting recommendation and planning implication</a:t>
          </a:r>
        </a:p>
      </dgm:t>
    </dgm:pt>
    <dgm:pt modelId="{F3688DF3-D67C-4322-A7B6-36E4CCBCEC7D}" type="parTrans" cxnId="{7D4B26A8-B94A-4838-86A0-1E100614BAAA}">
      <dgm:prSet/>
      <dgm:spPr/>
      <dgm:t>
        <a:bodyPr/>
        <a:lstStyle/>
        <a:p>
          <a:endParaRPr lang="en-US" sz="2000"/>
        </a:p>
      </dgm:t>
    </dgm:pt>
    <dgm:pt modelId="{275A4763-0C6D-4C07-ADCC-2D2644076935}" type="sibTrans" cxnId="{7D4B26A8-B94A-4838-86A0-1E100614BAAA}">
      <dgm:prSet phldrT="5" phldr="0" custT="1"/>
      <dgm:spPr/>
      <dgm:t>
        <a:bodyPr/>
        <a:lstStyle/>
        <a:p>
          <a:r>
            <a:rPr lang="en-US" sz="2000"/>
            <a:t>5</a:t>
          </a:r>
        </a:p>
      </dgm:t>
    </dgm:pt>
    <dgm:pt modelId="{5515A3E2-7AB6-468F-9993-024140EAB4D6}" type="pres">
      <dgm:prSet presAssocID="{F7ADE3E7-A36D-4675-BED2-5349B484DD03}" presName="Name0" presStyleCnt="0">
        <dgm:presLayoutVars>
          <dgm:animLvl val="lvl"/>
          <dgm:resizeHandles val="exact"/>
        </dgm:presLayoutVars>
      </dgm:prSet>
      <dgm:spPr/>
    </dgm:pt>
    <dgm:pt modelId="{FEC64DDD-860C-4B45-B0D1-ACBA82EFA2F6}" type="pres">
      <dgm:prSet presAssocID="{A63DD2FF-758B-41D0-81E0-5CE4BA4259F6}" presName="compositeNode" presStyleCnt="0">
        <dgm:presLayoutVars>
          <dgm:bulletEnabled val="1"/>
        </dgm:presLayoutVars>
      </dgm:prSet>
      <dgm:spPr/>
    </dgm:pt>
    <dgm:pt modelId="{9488E7DD-E3F4-408A-BF80-C00A25786D57}" type="pres">
      <dgm:prSet presAssocID="{A63DD2FF-758B-41D0-81E0-5CE4BA4259F6}" presName="bgRect" presStyleLbl="bgAccFollowNode1" presStyleIdx="0" presStyleCnt="5"/>
      <dgm:spPr/>
    </dgm:pt>
    <dgm:pt modelId="{73CAEF54-8F2F-49FC-9AF9-B02153A651DC}" type="pres">
      <dgm:prSet presAssocID="{62CBE4AA-F566-4753-A5A3-C3C7378DAB86}" presName="sibTransNodeCircle" presStyleLbl="alignNode1" presStyleIdx="0" presStyleCnt="10">
        <dgm:presLayoutVars>
          <dgm:chMax val="0"/>
          <dgm:bulletEnabled/>
        </dgm:presLayoutVars>
      </dgm:prSet>
      <dgm:spPr/>
    </dgm:pt>
    <dgm:pt modelId="{8DD14368-FD1E-48AD-A81E-3941B4424322}" type="pres">
      <dgm:prSet presAssocID="{A63DD2FF-758B-41D0-81E0-5CE4BA4259F6}" presName="bottomLine" presStyleLbl="alignNode1" presStyleIdx="1" presStyleCnt="10">
        <dgm:presLayoutVars/>
      </dgm:prSet>
      <dgm:spPr/>
    </dgm:pt>
    <dgm:pt modelId="{3B5B2D8E-B659-4611-B6D9-A5437D3969DA}" type="pres">
      <dgm:prSet presAssocID="{A63DD2FF-758B-41D0-81E0-5CE4BA4259F6}" presName="nodeText" presStyleLbl="bgAccFollowNode1" presStyleIdx="0" presStyleCnt="5">
        <dgm:presLayoutVars>
          <dgm:bulletEnabled val="1"/>
        </dgm:presLayoutVars>
      </dgm:prSet>
      <dgm:spPr/>
    </dgm:pt>
    <dgm:pt modelId="{AF027C61-0BFB-4097-AA66-4379817EF84E}" type="pres">
      <dgm:prSet presAssocID="{62CBE4AA-F566-4753-A5A3-C3C7378DAB86}" presName="sibTrans" presStyleCnt="0"/>
      <dgm:spPr/>
    </dgm:pt>
    <dgm:pt modelId="{D41FE63A-2284-4800-9996-4E51B63F31BE}" type="pres">
      <dgm:prSet presAssocID="{FF5A4794-D8DE-42D8-B37E-70C6DEAD263E}" presName="compositeNode" presStyleCnt="0">
        <dgm:presLayoutVars>
          <dgm:bulletEnabled val="1"/>
        </dgm:presLayoutVars>
      </dgm:prSet>
      <dgm:spPr/>
    </dgm:pt>
    <dgm:pt modelId="{B76B3BAB-7079-4223-BDED-E57C1DDC68A9}" type="pres">
      <dgm:prSet presAssocID="{FF5A4794-D8DE-42D8-B37E-70C6DEAD263E}" presName="bgRect" presStyleLbl="bgAccFollowNode1" presStyleIdx="1" presStyleCnt="5"/>
      <dgm:spPr/>
    </dgm:pt>
    <dgm:pt modelId="{CD74F702-CE94-4662-A3CF-C05DD2B55FD7}" type="pres">
      <dgm:prSet presAssocID="{4D0C7EBD-C011-4CF0-9893-A4DE180418B6}" presName="sibTransNodeCircle" presStyleLbl="alignNode1" presStyleIdx="2" presStyleCnt="10">
        <dgm:presLayoutVars>
          <dgm:chMax val="0"/>
          <dgm:bulletEnabled/>
        </dgm:presLayoutVars>
      </dgm:prSet>
      <dgm:spPr/>
    </dgm:pt>
    <dgm:pt modelId="{9F3B876F-99EC-45E1-B55D-00C346BF3E6D}" type="pres">
      <dgm:prSet presAssocID="{FF5A4794-D8DE-42D8-B37E-70C6DEAD263E}" presName="bottomLine" presStyleLbl="alignNode1" presStyleIdx="3" presStyleCnt="10">
        <dgm:presLayoutVars/>
      </dgm:prSet>
      <dgm:spPr/>
    </dgm:pt>
    <dgm:pt modelId="{0D63F394-46BA-48DB-8D40-4EB5EC80B308}" type="pres">
      <dgm:prSet presAssocID="{FF5A4794-D8DE-42D8-B37E-70C6DEAD263E}" presName="nodeText" presStyleLbl="bgAccFollowNode1" presStyleIdx="1" presStyleCnt="5">
        <dgm:presLayoutVars>
          <dgm:bulletEnabled val="1"/>
        </dgm:presLayoutVars>
      </dgm:prSet>
      <dgm:spPr/>
    </dgm:pt>
    <dgm:pt modelId="{8766E484-3CC5-480D-A5FA-AD96BB58EB17}" type="pres">
      <dgm:prSet presAssocID="{4D0C7EBD-C011-4CF0-9893-A4DE180418B6}" presName="sibTrans" presStyleCnt="0"/>
      <dgm:spPr/>
    </dgm:pt>
    <dgm:pt modelId="{939836F3-8106-430B-B4BC-CC53B67DE019}" type="pres">
      <dgm:prSet presAssocID="{5A02B03E-93E9-42FB-8F55-D921C557FD90}" presName="compositeNode" presStyleCnt="0">
        <dgm:presLayoutVars>
          <dgm:bulletEnabled val="1"/>
        </dgm:presLayoutVars>
      </dgm:prSet>
      <dgm:spPr/>
    </dgm:pt>
    <dgm:pt modelId="{4CFE54B0-2BF7-49AB-98E3-38C636EE710F}" type="pres">
      <dgm:prSet presAssocID="{5A02B03E-93E9-42FB-8F55-D921C557FD90}" presName="bgRect" presStyleLbl="bgAccFollowNode1" presStyleIdx="2" presStyleCnt="5" custScaleX="102223"/>
      <dgm:spPr/>
    </dgm:pt>
    <dgm:pt modelId="{C616004C-5359-4DEF-B2F9-9EB6A6C106C0}" type="pres">
      <dgm:prSet presAssocID="{5083E396-90C3-45BA-A33C-868D0FE7001E}" presName="sibTransNodeCircle" presStyleLbl="alignNode1" presStyleIdx="4" presStyleCnt="10">
        <dgm:presLayoutVars>
          <dgm:chMax val="0"/>
          <dgm:bulletEnabled/>
        </dgm:presLayoutVars>
      </dgm:prSet>
      <dgm:spPr/>
    </dgm:pt>
    <dgm:pt modelId="{CC967B81-B9D6-4823-837F-DA6FA2DC9208}" type="pres">
      <dgm:prSet presAssocID="{5A02B03E-93E9-42FB-8F55-D921C557FD90}" presName="bottomLine" presStyleLbl="alignNode1" presStyleIdx="5" presStyleCnt="10">
        <dgm:presLayoutVars/>
      </dgm:prSet>
      <dgm:spPr/>
    </dgm:pt>
    <dgm:pt modelId="{97CD01C6-0FEB-4634-A0A2-F0C35BA1BB13}" type="pres">
      <dgm:prSet presAssocID="{5A02B03E-93E9-42FB-8F55-D921C557FD90}" presName="nodeText" presStyleLbl="bgAccFollowNode1" presStyleIdx="2" presStyleCnt="5">
        <dgm:presLayoutVars>
          <dgm:bulletEnabled val="1"/>
        </dgm:presLayoutVars>
      </dgm:prSet>
      <dgm:spPr/>
    </dgm:pt>
    <dgm:pt modelId="{16223BD4-88C2-4D04-A451-61DF2429E564}" type="pres">
      <dgm:prSet presAssocID="{5083E396-90C3-45BA-A33C-868D0FE7001E}" presName="sibTrans" presStyleCnt="0"/>
      <dgm:spPr/>
    </dgm:pt>
    <dgm:pt modelId="{4F8077B8-AE37-48B1-ACD8-89067F77DE6D}" type="pres">
      <dgm:prSet presAssocID="{34113AD0-1BA7-4E5A-A4DD-5607A98F442D}" presName="compositeNode" presStyleCnt="0">
        <dgm:presLayoutVars>
          <dgm:bulletEnabled val="1"/>
        </dgm:presLayoutVars>
      </dgm:prSet>
      <dgm:spPr/>
    </dgm:pt>
    <dgm:pt modelId="{690F40B6-1DE2-4030-948D-0FB6CD663039}" type="pres">
      <dgm:prSet presAssocID="{34113AD0-1BA7-4E5A-A4DD-5607A98F442D}" presName="bgRect" presStyleLbl="bgAccFollowNode1" presStyleIdx="3" presStyleCnt="5"/>
      <dgm:spPr/>
    </dgm:pt>
    <dgm:pt modelId="{3C36A27E-7195-46D4-9C16-8E4E80194449}" type="pres">
      <dgm:prSet presAssocID="{0544377C-F3E7-4154-8A31-B70E7935B957}" presName="sibTransNodeCircle" presStyleLbl="alignNode1" presStyleIdx="6" presStyleCnt="10">
        <dgm:presLayoutVars>
          <dgm:chMax val="0"/>
          <dgm:bulletEnabled/>
        </dgm:presLayoutVars>
      </dgm:prSet>
      <dgm:spPr/>
    </dgm:pt>
    <dgm:pt modelId="{981D5722-CF75-46DE-9607-4A85DE0A1CC0}" type="pres">
      <dgm:prSet presAssocID="{34113AD0-1BA7-4E5A-A4DD-5607A98F442D}" presName="bottomLine" presStyleLbl="alignNode1" presStyleIdx="7" presStyleCnt="10">
        <dgm:presLayoutVars/>
      </dgm:prSet>
      <dgm:spPr/>
    </dgm:pt>
    <dgm:pt modelId="{393D1EE2-9A5C-4BF4-B83E-BB45D07B80EE}" type="pres">
      <dgm:prSet presAssocID="{34113AD0-1BA7-4E5A-A4DD-5607A98F442D}" presName="nodeText" presStyleLbl="bgAccFollowNode1" presStyleIdx="3" presStyleCnt="5">
        <dgm:presLayoutVars>
          <dgm:bulletEnabled val="1"/>
        </dgm:presLayoutVars>
      </dgm:prSet>
      <dgm:spPr/>
    </dgm:pt>
    <dgm:pt modelId="{D38A6984-1F7C-4484-AFC1-F38AA663A8E9}" type="pres">
      <dgm:prSet presAssocID="{0544377C-F3E7-4154-8A31-B70E7935B957}" presName="sibTrans" presStyleCnt="0"/>
      <dgm:spPr/>
    </dgm:pt>
    <dgm:pt modelId="{737F054D-0B22-4ED5-B395-DE1F7A05B481}" type="pres">
      <dgm:prSet presAssocID="{64FEFB9F-4C7E-4826-BF45-89019AAD7E13}" presName="compositeNode" presStyleCnt="0">
        <dgm:presLayoutVars>
          <dgm:bulletEnabled val="1"/>
        </dgm:presLayoutVars>
      </dgm:prSet>
      <dgm:spPr/>
    </dgm:pt>
    <dgm:pt modelId="{031780DF-4665-4E6A-818B-8AE313C437F2}" type="pres">
      <dgm:prSet presAssocID="{64FEFB9F-4C7E-4826-BF45-89019AAD7E13}" presName="bgRect" presStyleLbl="bgAccFollowNode1" presStyleIdx="4" presStyleCnt="5"/>
      <dgm:spPr/>
    </dgm:pt>
    <dgm:pt modelId="{207911C6-40F5-4D92-8724-0CFC0F0DC775}" type="pres">
      <dgm:prSet presAssocID="{275A4763-0C6D-4C07-ADCC-2D2644076935}" presName="sibTransNodeCircle" presStyleLbl="alignNode1" presStyleIdx="8" presStyleCnt="10">
        <dgm:presLayoutVars>
          <dgm:chMax val="0"/>
          <dgm:bulletEnabled/>
        </dgm:presLayoutVars>
      </dgm:prSet>
      <dgm:spPr/>
    </dgm:pt>
    <dgm:pt modelId="{63AE5CB4-9804-4309-8473-1409B7FC9C15}" type="pres">
      <dgm:prSet presAssocID="{64FEFB9F-4C7E-4826-BF45-89019AAD7E13}" presName="bottomLine" presStyleLbl="alignNode1" presStyleIdx="9" presStyleCnt="10">
        <dgm:presLayoutVars/>
      </dgm:prSet>
      <dgm:spPr/>
    </dgm:pt>
    <dgm:pt modelId="{54CD69D0-5095-4EF3-9CE9-B27F0BA73DB4}" type="pres">
      <dgm:prSet presAssocID="{64FEFB9F-4C7E-4826-BF45-89019AAD7E13}" presName="nodeText" presStyleLbl="bgAccFollowNode1" presStyleIdx="4" presStyleCnt="5">
        <dgm:presLayoutVars>
          <dgm:bulletEnabled val="1"/>
        </dgm:presLayoutVars>
      </dgm:prSet>
      <dgm:spPr/>
    </dgm:pt>
  </dgm:ptLst>
  <dgm:cxnLst>
    <dgm:cxn modelId="{FD078D2D-C03F-41DC-9290-F7697055AFA6}" type="presOf" srcId="{FF5A4794-D8DE-42D8-B37E-70C6DEAD263E}" destId="{0D63F394-46BA-48DB-8D40-4EB5EC80B308}" srcOrd="1" destOrd="0" presId="urn:microsoft.com/office/officeart/2016/7/layout/BasicLinearProcessNumbered"/>
    <dgm:cxn modelId="{05FFEE3A-3074-4E9D-9B4B-F3374646C5D8}" type="presOf" srcId="{4D0C7EBD-C011-4CF0-9893-A4DE180418B6}" destId="{CD74F702-CE94-4662-A3CF-C05DD2B55FD7}" srcOrd="0" destOrd="0" presId="urn:microsoft.com/office/officeart/2016/7/layout/BasicLinearProcessNumbered"/>
    <dgm:cxn modelId="{6E419441-FF75-47FC-8572-C1613B42F08E}" type="presOf" srcId="{34113AD0-1BA7-4E5A-A4DD-5607A98F442D}" destId="{393D1EE2-9A5C-4BF4-B83E-BB45D07B80EE}" srcOrd="1" destOrd="0" presId="urn:microsoft.com/office/officeart/2016/7/layout/BasicLinearProcessNumbered"/>
    <dgm:cxn modelId="{74433E4E-E158-4E33-B899-73781727BF1C}" srcId="{F7ADE3E7-A36D-4675-BED2-5349B484DD03}" destId="{34113AD0-1BA7-4E5A-A4DD-5607A98F442D}" srcOrd="3" destOrd="0" parTransId="{5EFB5830-E8F5-415A-ADC8-89BFF1DC8AA3}" sibTransId="{0544377C-F3E7-4154-8A31-B70E7935B957}"/>
    <dgm:cxn modelId="{EF16DE57-BB12-4444-95A6-1FC371BE4324}" type="presOf" srcId="{34113AD0-1BA7-4E5A-A4DD-5607A98F442D}" destId="{690F40B6-1DE2-4030-948D-0FB6CD663039}" srcOrd="0" destOrd="0" presId="urn:microsoft.com/office/officeart/2016/7/layout/BasicLinearProcessNumbered"/>
    <dgm:cxn modelId="{036B7060-2E60-4BD9-B436-C3C4D3387A9E}" type="presOf" srcId="{62CBE4AA-F566-4753-A5A3-C3C7378DAB86}" destId="{73CAEF54-8F2F-49FC-9AF9-B02153A651DC}" srcOrd="0" destOrd="0" presId="urn:microsoft.com/office/officeart/2016/7/layout/BasicLinearProcessNumbered"/>
    <dgm:cxn modelId="{58766B65-9B2D-4987-8049-C55035A26EE0}" type="presOf" srcId="{275A4763-0C6D-4C07-ADCC-2D2644076935}" destId="{207911C6-40F5-4D92-8724-0CFC0F0DC775}" srcOrd="0" destOrd="0" presId="urn:microsoft.com/office/officeart/2016/7/layout/BasicLinearProcessNumbered"/>
    <dgm:cxn modelId="{1303C673-8ACE-44F7-AFE7-2B4DEC5DA996}" type="presOf" srcId="{64FEFB9F-4C7E-4826-BF45-89019AAD7E13}" destId="{031780DF-4665-4E6A-818B-8AE313C437F2}" srcOrd="0" destOrd="0" presId="urn:microsoft.com/office/officeart/2016/7/layout/BasicLinearProcessNumbered"/>
    <dgm:cxn modelId="{F8EB0297-3C22-4B25-AFE9-25DEEBEE53DE}" srcId="{F7ADE3E7-A36D-4675-BED2-5349B484DD03}" destId="{5A02B03E-93E9-42FB-8F55-D921C557FD90}" srcOrd="2" destOrd="0" parTransId="{B5670AF6-2C34-440D-BA9E-F087D33D5F24}" sibTransId="{5083E396-90C3-45BA-A33C-868D0FE7001E}"/>
    <dgm:cxn modelId="{5EC8F799-5D3E-4A8C-AC6B-1B3105740F90}" srcId="{F7ADE3E7-A36D-4675-BED2-5349B484DD03}" destId="{FF5A4794-D8DE-42D8-B37E-70C6DEAD263E}" srcOrd="1" destOrd="0" parTransId="{DCA227BC-1C88-4E07-B8EC-5D61E2136068}" sibTransId="{4D0C7EBD-C011-4CF0-9893-A4DE180418B6}"/>
    <dgm:cxn modelId="{8599A0A3-48BE-4970-B7BC-75384F364FBB}" type="presOf" srcId="{0544377C-F3E7-4154-8A31-B70E7935B957}" destId="{3C36A27E-7195-46D4-9C16-8E4E80194449}" srcOrd="0" destOrd="0" presId="urn:microsoft.com/office/officeart/2016/7/layout/BasicLinearProcessNumbered"/>
    <dgm:cxn modelId="{B0743DA7-34B6-4F37-86BE-FCCA1FE155A9}" type="presOf" srcId="{A63DD2FF-758B-41D0-81E0-5CE4BA4259F6}" destId="{9488E7DD-E3F4-408A-BF80-C00A25786D57}" srcOrd="0" destOrd="0" presId="urn:microsoft.com/office/officeart/2016/7/layout/BasicLinearProcessNumbered"/>
    <dgm:cxn modelId="{35FEF7A7-F87D-44EB-ABB2-AA2B1BE8B48F}" type="presOf" srcId="{FF5A4794-D8DE-42D8-B37E-70C6DEAD263E}" destId="{B76B3BAB-7079-4223-BDED-E57C1DDC68A9}" srcOrd="0" destOrd="0" presId="urn:microsoft.com/office/officeart/2016/7/layout/BasicLinearProcessNumbered"/>
    <dgm:cxn modelId="{7D4B26A8-B94A-4838-86A0-1E100614BAAA}" srcId="{F7ADE3E7-A36D-4675-BED2-5349B484DD03}" destId="{64FEFB9F-4C7E-4826-BF45-89019AAD7E13}" srcOrd="4" destOrd="0" parTransId="{F3688DF3-D67C-4322-A7B6-36E4CCBCEC7D}" sibTransId="{275A4763-0C6D-4C07-ADCC-2D2644076935}"/>
    <dgm:cxn modelId="{ACEAB4B2-723E-446A-917F-232D888AB291}" type="presOf" srcId="{5A02B03E-93E9-42FB-8F55-D921C557FD90}" destId="{97CD01C6-0FEB-4634-A0A2-F0C35BA1BB13}" srcOrd="1" destOrd="0" presId="urn:microsoft.com/office/officeart/2016/7/layout/BasicLinearProcessNumbered"/>
    <dgm:cxn modelId="{067A79C0-AC7F-4F4C-AB35-60E90101747E}" type="presOf" srcId="{5083E396-90C3-45BA-A33C-868D0FE7001E}" destId="{C616004C-5359-4DEF-B2F9-9EB6A6C106C0}" srcOrd="0" destOrd="0" presId="urn:microsoft.com/office/officeart/2016/7/layout/BasicLinearProcessNumbered"/>
    <dgm:cxn modelId="{D09B7ED3-3DF3-4547-B945-BD4794AFEDF4}" srcId="{F7ADE3E7-A36D-4675-BED2-5349B484DD03}" destId="{A63DD2FF-758B-41D0-81E0-5CE4BA4259F6}" srcOrd="0" destOrd="0" parTransId="{BB47692D-37F2-404E-8F01-B9005165DDDE}" sibTransId="{62CBE4AA-F566-4753-A5A3-C3C7378DAB86}"/>
    <dgm:cxn modelId="{957180E1-38E9-406F-BF54-CFEAA480C64B}" type="presOf" srcId="{F7ADE3E7-A36D-4675-BED2-5349B484DD03}" destId="{5515A3E2-7AB6-468F-9993-024140EAB4D6}" srcOrd="0" destOrd="0" presId="urn:microsoft.com/office/officeart/2016/7/layout/BasicLinearProcessNumbered"/>
    <dgm:cxn modelId="{12F659E6-C721-4318-9D8C-5B979B318C8A}" type="presOf" srcId="{64FEFB9F-4C7E-4826-BF45-89019AAD7E13}" destId="{54CD69D0-5095-4EF3-9CE9-B27F0BA73DB4}" srcOrd="1" destOrd="0" presId="urn:microsoft.com/office/officeart/2016/7/layout/BasicLinearProcessNumbered"/>
    <dgm:cxn modelId="{B8F65BEB-B455-411B-9D8E-053C53C4F343}" type="presOf" srcId="{5A02B03E-93E9-42FB-8F55-D921C557FD90}" destId="{4CFE54B0-2BF7-49AB-98E3-38C636EE710F}" srcOrd="0" destOrd="0" presId="urn:microsoft.com/office/officeart/2016/7/layout/BasicLinearProcessNumbered"/>
    <dgm:cxn modelId="{90ABFAFE-82DE-442C-A151-4362A56F780C}" type="presOf" srcId="{A63DD2FF-758B-41D0-81E0-5CE4BA4259F6}" destId="{3B5B2D8E-B659-4611-B6D9-A5437D3969DA}" srcOrd="1" destOrd="0" presId="urn:microsoft.com/office/officeart/2016/7/layout/BasicLinearProcessNumbered"/>
    <dgm:cxn modelId="{0AD02117-C060-45C0-9AE9-D043D352F1FC}" type="presParOf" srcId="{5515A3E2-7AB6-468F-9993-024140EAB4D6}" destId="{FEC64DDD-860C-4B45-B0D1-ACBA82EFA2F6}" srcOrd="0" destOrd="0" presId="urn:microsoft.com/office/officeart/2016/7/layout/BasicLinearProcessNumbered"/>
    <dgm:cxn modelId="{0B131933-ABEF-45D5-AC21-893A71EBAAAB}" type="presParOf" srcId="{FEC64DDD-860C-4B45-B0D1-ACBA82EFA2F6}" destId="{9488E7DD-E3F4-408A-BF80-C00A25786D57}" srcOrd="0" destOrd="0" presId="urn:microsoft.com/office/officeart/2016/7/layout/BasicLinearProcessNumbered"/>
    <dgm:cxn modelId="{33572C3E-9A34-4501-A1A8-A44AD5186F89}" type="presParOf" srcId="{FEC64DDD-860C-4B45-B0D1-ACBA82EFA2F6}" destId="{73CAEF54-8F2F-49FC-9AF9-B02153A651DC}" srcOrd="1" destOrd="0" presId="urn:microsoft.com/office/officeart/2016/7/layout/BasicLinearProcessNumbered"/>
    <dgm:cxn modelId="{09856193-7A4E-4701-9A37-26783DEB31E6}" type="presParOf" srcId="{FEC64DDD-860C-4B45-B0D1-ACBA82EFA2F6}" destId="{8DD14368-FD1E-48AD-A81E-3941B4424322}" srcOrd="2" destOrd="0" presId="urn:microsoft.com/office/officeart/2016/7/layout/BasicLinearProcessNumbered"/>
    <dgm:cxn modelId="{DADC8CE9-3C23-4779-B728-F1C4912FD6EC}" type="presParOf" srcId="{FEC64DDD-860C-4B45-B0D1-ACBA82EFA2F6}" destId="{3B5B2D8E-B659-4611-B6D9-A5437D3969DA}" srcOrd="3" destOrd="0" presId="urn:microsoft.com/office/officeart/2016/7/layout/BasicLinearProcessNumbered"/>
    <dgm:cxn modelId="{3CAF939C-2DCD-40F2-9078-9A26728CC1AC}" type="presParOf" srcId="{5515A3E2-7AB6-468F-9993-024140EAB4D6}" destId="{AF027C61-0BFB-4097-AA66-4379817EF84E}" srcOrd="1" destOrd="0" presId="urn:microsoft.com/office/officeart/2016/7/layout/BasicLinearProcessNumbered"/>
    <dgm:cxn modelId="{50192EE1-A8D5-4C70-99BE-ED42DFD78BD7}" type="presParOf" srcId="{5515A3E2-7AB6-468F-9993-024140EAB4D6}" destId="{D41FE63A-2284-4800-9996-4E51B63F31BE}" srcOrd="2" destOrd="0" presId="urn:microsoft.com/office/officeart/2016/7/layout/BasicLinearProcessNumbered"/>
    <dgm:cxn modelId="{BA493CDA-8EC5-44FF-9390-1B7FE7F4ABBF}" type="presParOf" srcId="{D41FE63A-2284-4800-9996-4E51B63F31BE}" destId="{B76B3BAB-7079-4223-BDED-E57C1DDC68A9}" srcOrd="0" destOrd="0" presId="urn:microsoft.com/office/officeart/2016/7/layout/BasicLinearProcessNumbered"/>
    <dgm:cxn modelId="{5541EB0A-3FB6-4875-BF09-2A994EA858A7}" type="presParOf" srcId="{D41FE63A-2284-4800-9996-4E51B63F31BE}" destId="{CD74F702-CE94-4662-A3CF-C05DD2B55FD7}" srcOrd="1" destOrd="0" presId="urn:microsoft.com/office/officeart/2016/7/layout/BasicLinearProcessNumbered"/>
    <dgm:cxn modelId="{21952BF9-2F97-40F8-81D1-6D815AEF4F67}" type="presParOf" srcId="{D41FE63A-2284-4800-9996-4E51B63F31BE}" destId="{9F3B876F-99EC-45E1-B55D-00C346BF3E6D}" srcOrd="2" destOrd="0" presId="urn:microsoft.com/office/officeart/2016/7/layout/BasicLinearProcessNumbered"/>
    <dgm:cxn modelId="{B94A6637-BE47-4B05-A2FA-168A46A7905A}" type="presParOf" srcId="{D41FE63A-2284-4800-9996-4E51B63F31BE}" destId="{0D63F394-46BA-48DB-8D40-4EB5EC80B308}" srcOrd="3" destOrd="0" presId="urn:microsoft.com/office/officeart/2016/7/layout/BasicLinearProcessNumbered"/>
    <dgm:cxn modelId="{7B128900-6856-48CA-AA45-6DBB1C83FCB6}" type="presParOf" srcId="{5515A3E2-7AB6-468F-9993-024140EAB4D6}" destId="{8766E484-3CC5-480D-A5FA-AD96BB58EB17}" srcOrd="3" destOrd="0" presId="urn:microsoft.com/office/officeart/2016/7/layout/BasicLinearProcessNumbered"/>
    <dgm:cxn modelId="{A697D512-3EFE-49BA-AAF4-6E50C8FA2B20}" type="presParOf" srcId="{5515A3E2-7AB6-468F-9993-024140EAB4D6}" destId="{939836F3-8106-430B-B4BC-CC53B67DE019}" srcOrd="4" destOrd="0" presId="urn:microsoft.com/office/officeart/2016/7/layout/BasicLinearProcessNumbered"/>
    <dgm:cxn modelId="{BC09E7C7-AD5E-451C-AD7A-FE25BAF10B6F}" type="presParOf" srcId="{939836F3-8106-430B-B4BC-CC53B67DE019}" destId="{4CFE54B0-2BF7-49AB-98E3-38C636EE710F}" srcOrd="0" destOrd="0" presId="urn:microsoft.com/office/officeart/2016/7/layout/BasicLinearProcessNumbered"/>
    <dgm:cxn modelId="{FC48C56D-9B0C-44E0-BA4B-1B5D1CE84629}" type="presParOf" srcId="{939836F3-8106-430B-B4BC-CC53B67DE019}" destId="{C616004C-5359-4DEF-B2F9-9EB6A6C106C0}" srcOrd="1" destOrd="0" presId="urn:microsoft.com/office/officeart/2016/7/layout/BasicLinearProcessNumbered"/>
    <dgm:cxn modelId="{4A855162-F3BF-4F81-9ECC-A9A655419D5D}" type="presParOf" srcId="{939836F3-8106-430B-B4BC-CC53B67DE019}" destId="{CC967B81-B9D6-4823-837F-DA6FA2DC9208}" srcOrd="2" destOrd="0" presId="urn:microsoft.com/office/officeart/2016/7/layout/BasicLinearProcessNumbered"/>
    <dgm:cxn modelId="{5002BEE0-79E9-4636-B145-5C3AF045F8D1}" type="presParOf" srcId="{939836F3-8106-430B-B4BC-CC53B67DE019}" destId="{97CD01C6-0FEB-4634-A0A2-F0C35BA1BB13}" srcOrd="3" destOrd="0" presId="urn:microsoft.com/office/officeart/2016/7/layout/BasicLinearProcessNumbered"/>
    <dgm:cxn modelId="{6D613635-C9AC-4CF9-BB26-5CEE5AD912DC}" type="presParOf" srcId="{5515A3E2-7AB6-468F-9993-024140EAB4D6}" destId="{16223BD4-88C2-4D04-A451-61DF2429E564}" srcOrd="5" destOrd="0" presId="urn:microsoft.com/office/officeart/2016/7/layout/BasicLinearProcessNumbered"/>
    <dgm:cxn modelId="{87415EE9-1B05-4E55-997F-F42530F44B40}" type="presParOf" srcId="{5515A3E2-7AB6-468F-9993-024140EAB4D6}" destId="{4F8077B8-AE37-48B1-ACD8-89067F77DE6D}" srcOrd="6" destOrd="0" presId="urn:microsoft.com/office/officeart/2016/7/layout/BasicLinearProcessNumbered"/>
    <dgm:cxn modelId="{AD58C7A7-5555-42C5-9D15-68992DD713E5}" type="presParOf" srcId="{4F8077B8-AE37-48B1-ACD8-89067F77DE6D}" destId="{690F40B6-1DE2-4030-948D-0FB6CD663039}" srcOrd="0" destOrd="0" presId="urn:microsoft.com/office/officeart/2016/7/layout/BasicLinearProcessNumbered"/>
    <dgm:cxn modelId="{5915E486-3EBB-4431-82FA-DF2C31BE5D70}" type="presParOf" srcId="{4F8077B8-AE37-48B1-ACD8-89067F77DE6D}" destId="{3C36A27E-7195-46D4-9C16-8E4E80194449}" srcOrd="1" destOrd="0" presId="urn:microsoft.com/office/officeart/2016/7/layout/BasicLinearProcessNumbered"/>
    <dgm:cxn modelId="{F603B654-FF10-4C01-BB7A-648FEDC7D83F}" type="presParOf" srcId="{4F8077B8-AE37-48B1-ACD8-89067F77DE6D}" destId="{981D5722-CF75-46DE-9607-4A85DE0A1CC0}" srcOrd="2" destOrd="0" presId="urn:microsoft.com/office/officeart/2016/7/layout/BasicLinearProcessNumbered"/>
    <dgm:cxn modelId="{96C27ADA-18C7-418B-9005-31E3111D12ED}" type="presParOf" srcId="{4F8077B8-AE37-48B1-ACD8-89067F77DE6D}" destId="{393D1EE2-9A5C-4BF4-B83E-BB45D07B80EE}" srcOrd="3" destOrd="0" presId="urn:microsoft.com/office/officeart/2016/7/layout/BasicLinearProcessNumbered"/>
    <dgm:cxn modelId="{617F8933-ED64-4507-9D37-98FD9A852BC3}" type="presParOf" srcId="{5515A3E2-7AB6-468F-9993-024140EAB4D6}" destId="{D38A6984-1F7C-4484-AFC1-F38AA663A8E9}" srcOrd="7" destOrd="0" presId="urn:microsoft.com/office/officeart/2016/7/layout/BasicLinearProcessNumbered"/>
    <dgm:cxn modelId="{650F67A5-9D2D-499E-BB3A-336FDDC6844A}" type="presParOf" srcId="{5515A3E2-7AB6-468F-9993-024140EAB4D6}" destId="{737F054D-0B22-4ED5-B395-DE1F7A05B481}" srcOrd="8" destOrd="0" presId="urn:microsoft.com/office/officeart/2016/7/layout/BasicLinearProcessNumbered"/>
    <dgm:cxn modelId="{0B41ACA1-FE4B-4BB0-94B1-2602475D32AB}" type="presParOf" srcId="{737F054D-0B22-4ED5-B395-DE1F7A05B481}" destId="{031780DF-4665-4E6A-818B-8AE313C437F2}" srcOrd="0" destOrd="0" presId="urn:microsoft.com/office/officeart/2016/7/layout/BasicLinearProcessNumbered"/>
    <dgm:cxn modelId="{00F3CE7B-5B52-4ADD-A981-220F16E79A9D}" type="presParOf" srcId="{737F054D-0B22-4ED5-B395-DE1F7A05B481}" destId="{207911C6-40F5-4D92-8724-0CFC0F0DC775}" srcOrd="1" destOrd="0" presId="urn:microsoft.com/office/officeart/2016/7/layout/BasicLinearProcessNumbered"/>
    <dgm:cxn modelId="{BC3B4071-1719-4C2D-9F81-F8547B4D0652}" type="presParOf" srcId="{737F054D-0B22-4ED5-B395-DE1F7A05B481}" destId="{63AE5CB4-9804-4309-8473-1409B7FC9C15}" srcOrd="2" destOrd="0" presId="urn:microsoft.com/office/officeart/2016/7/layout/BasicLinearProcessNumbered"/>
    <dgm:cxn modelId="{EA7112C9-7013-4B24-BF96-0038A0AA4917}" type="presParOf" srcId="{737F054D-0B22-4ED5-B395-DE1F7A05B481}" destId="{54CD69D0-5095-4EF3-9CE9-B27F0BA73DB4}"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1254E6-A9C2-4356-A7D3-1A9565BBD46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5E8AFE2-D851-4D14-A69D-241F74816916}">
      <dgm:prSet/>
      <dgm:spPr/>
      <dgm:t>
        <a:bodyPr/>
        <a:lstStyle/>
        <a:p>
          <a:r>
            <a:rPr lang="en-US" b="1" dirty="0"/>
            <a:t>Strategic Expansion of Neighborhood Parks</a:t>
          </a:r>
          <a:endParaRPr lang="en-US" dirty="0"/>
        </a:p>
      </dgm:t>
    </dgm:pt>
    <dgm:pt modelId="{E2304FCF-8E3B-499D-A0FA-D5DB4C349F65}" type="parTrans" cxnId="{8E7A5E37-EC32-49BF-8C7B-F1A09C110E70}">
      <dgm:prSet/>
      <dgm:spPr/>
      <dgm:t>
        <a:bodyPr/>
        <a:lstStyle/>
        <a:p>
          <a:endParaRPr lang="en-US"/>
        </a:p>
      </dgm:t>
    </dgm:pt>
    <dgm:pt modelId="{827477B7-A850-4CD6-B40C-305FE67D09F7}" type="sibTrans" cxnId="{8E7A5E37-EC32-49BF-8C7B-F1A09C110E70}">
      <dgm:prSet/>
      <dgm:spPr/>
      <dgm:t>
        <a:bodyPr/>
        <a:lstStyle/>
        <a:p>
          <a:endParaRPr lang="en-US"/>
        </a:p>
      </dgm:t>
    </dgm:pt>
    <dgm:pt modelId="{9175956A-80BA-462F-95DF-E4402C0D3076}">
      <dgm:prSet/>
      <dgm:spPr/>
      <dgm:t>
        <a:bodyPr/>
        <a:lstStyle/>
        <a:p>
          <a:pPr algn="just"/>
          <a:r>
            <a:rPr lang="en-US" dirty="0"/>
            <a:t>Identify and prioritize </a:t>
          </a:r>
          <a:r>
            <a:rPr lang="en-US" b="1" dirty="0"/>
            <a:t>underprivileged areas </a:t>
          </a:r>
          <a:r>
            <a:rPr lang="en-US" dirty="0"/>
            <a:t>lacking green spaces.</a:t>
          </a:r>
        </a:p>
      </dgm:t>
    </dgm:pt>
    <dgm:pt modelId="{C9712C34-AFB6-425E-A4DA-1498CE7E3E55}" type="parTrans" cxnId="{1871481B-8755-447B-8B53-66C297AA5778}">
      <dgm:prSet/>
      <dgm:spPr/>
      <dgm:t>
        <a:bodyPr/>
        <a:lstStyle/>
        <a:p>
          <a:endParaRPr lang="en-US"/>
        </a:p>
      </dgm:t>
    </dgm:pt>
    <dgm:pt modelId="{29163C1F-1F2A-40AF-9AD6-E31754047E8E}" type="sibTrans" cxnId="{1871481B-8755-447B-8B53-66C297AA5778}">
      <dgm:prSet/>
      <dgm:spPr/>
      <dgm:t>
        <a:bodyPr/>
        <a:lstStyle/>
        <a:p>
          <a:endParaRPr lang="en-US"/>
        </a:p>
      </dgm:t>
    </dgm:pt>
    <dgm:pt modelId="{83CCE9CE-7405-460F-81CB-AC563F125E1A}">
      <dgm:prSet/>
      <dgm:spPr/>
      <dgm:t>
        <a:bodyPr/>
        <a:lstStyle/>
        <a:p>
          <a:pPr algn="just"/>
          <a:r>
            <a:rPr lang="en-US" dirty="0"/>
            <a:t>Ensure equitable distribution across </a:t>
          </a:r>
          <a:r>
            <a:rPr lang="en-US" b="1" dirty="0"/>
            <a:t>socio-economic zones </a:t>
          </a:r>
          <a:r>
            <a:rPr lang="en-US" dirty="0"/>
            <a:t>for better access.</a:t>
          </a:r>
        </a:p>
      </dgm:t>
    </dgm:pt>
    <dgm:pt modelId="{8FB6A457-47C2-41BE-B320-AB3F2A0C543A}" type="parTrans" cxnId="{1CFCB0F8-537D-4042-9C78-7569EA90B750}">
      <dgm:prSet/>
      <dgm:spPr/>
      <dgm:t>
        <a:bodyPr/>
        <a:lstStyle/>
        <a:p>
          <a:endParaRPr lang="en-US"/>
        </a:p>
      </dgm:t>
    </dgm:pt>
    <dgm:pt modelId="{F9F3A1A3-3629-4E40-9FD6-91C3A2C137D9}" type="sibTrans" cxnId="{1CFCB0F8-537D-4042-9C78-7569EA90B750}">
      <dgm:prSet/>
      <dgm:spPr/>
      <dgm:t>
        <a:bodyPr/>
        <a:lstStyle/>
        <a:p>
          <a:endParaRPr lang="en-US"/>
        </a:p>
      </dgm:t>
    </dgm:pt>
    <dgm:pt modelId="{949B24A1-40CF-4762-8AC0-14C5E0C28880}">
      <dgm:prSet/>
      <dgm:spPr/>
      <dgm:t>
        <a:bodyPr/>
        <a:lstStyle/>
        <a:p>
          <a:r>
            <a:rPr lang="en-US" b="1"/>
            <a:t>Mini Parks for Micro-Communities</a:t>
          </a:r>
          <a:endParaRPr lang="en-US"/>
        </a:p>
      </dgm:t>
    </dgm:pt>
    <dgm:pt modelId="{31C58702-6018-468A-A2A4-A1FD33EC81AB}" type="parTrans" cxnId="{4251FF97-34B2-45BA-8C71-38B85380557A}">
      <dgm:prSet/>
      <dgm:spPr/>
      <dgm:t>
        <a:bodyPr/>
        <a:lstStyle/>
        <a:p>
          <a:endParaRPr lang="en-US"/>
        </a:p>
      </dgm:t>
    </dgm:pt>
    <dgm:pt modelId="{E1D17049-EB8C-4EA2-B5AA-C56188E710EB}" type="sibTrans" cxnId="{4251FF97-34B2-45BA-8C71-38B85380557A}">
      <dgm:prSet/>
      <dgm:spPr/>
      <dgm:t>
        <a:bodyPr/>
        <a:lstStyle/>
        <a:p>
          <a:endParaRPr lang="en-US"/>
        </a:p>
      </dgm:t>
    </dgm:pt>
    <dgm:pt modelId="{6429EBE8-4AAB-4104-A3C7-173A357CD4A0}">
      <dgm:prSet/>
      <dgm:spPr/>
      <dgm:t>
        <a:bodyPr/>
        <a:lstStyle/>
        <a:p>
          <a:pPr algn="just"/>
          <a:r>
            <a:rPr lang="en-US" dirty="0"/>
            <a:t>Partner with </a:t>
          </a:r>
          <a:r>
            <a:rPr lang="en-US" b="1" dirty="0"/>
            <a:t>local businesses, schools, and residents</a:t>
          </a:r>
          <a:r>
            <a:rPr lang="en-US" dirty="0"/>
            <a:t> to establish flexible spaces.</a:t>
          </a:r>
        </a:p>
      </dgm:t>
    </dgm:pt>
    <dgm:pt modelId="{9993C94F-3CFD-465F-8D27-00C38FB2A08E}" type="parTrans" cxnId="{AE4B1CCD-32DB-41D3-99AE-B0D77CD2214B}">
      <dgm:prSet/>
      <dgm:spPr/>
      <dgm:t>
        <a:bodyPr/>
        <a:lstStyle/>
        <a:p>
          <a:endParaRPr lang="en-US"/>
        </a:p>
      </dgm:t>
    </dgm:pt>
    <dgm:pt modelId="{396F7202-902E-4D6F-BF87-B16A461EB752}" type="sibTrans" cxnId="{AE4B1CCD-32DB-41D3-99AE-B0D77CD2214B}">
      <dgm:prSet/>
      <dgm:spPr/>
      <dgm:t>
        <a:bodyPr/>
        <a:lstStyle/>
        <a:p>
          <a:endParaRPr lang="en-US"/>
        </a:p>
      </dgm:t>
    </dgm:pt>
    <dgm:pt modelId="{87E7FF21-ECA8-41A8-AB18-265FB1350E64}">
      <dgm:prSet/>
      <dgm:spPr/>
      <dgm:t>
        <a:bodyPr/>
        <a:lstStyle/>
        <a:p>
          <a:pPr algn="just"/>
          <a:r>
            <a:rPr lang="en-US" dirty="0"/>
            <a:t>Provide seating, small play areas, and greenery tailored to micro-community needs.</a:t>
          </a:r>
        </a:p>
      </dgm:t>
    </dgm:pt>
    <dgm:pt modelId="{D8826EDD-6020-4185-9DE3-A4D27A954710}" type="parTrans" cxnId="{1C137808-738A-419E-BFCA-F9874FD73B07}">
      <dgm:prSet/>
      <dgm:spPr/>
      <dgm:t>
        <a:bodyPr/>
        <a:lstStyle/>
        <a:p>
          <a:endParaRPr lang="en-US"/>
        </a:p>
      </dgm:t>
    </dgm:pt>
    <dgm:pt modelId="{4F5CCF5F-88E2-4FE8-813B-0F34F2192D09}" type="sibTrans" cxnId="{1C137808-738A-419E-BFCA-F9874FD73B07}">
      <dgm:prSet/>
      <dgm:spPr/>
      <dgm:t>
        <a:bodyPr/>
        <a:lstStyle/>
        <a:p>
          <a:endParaRPr lang="en-US"/>
        </a:p>
      </dgm:t>
    </dgm:pt>
    <dgm:pt modelId="{61370889-F109-4190-8E82-A23A0176AAD2}">
      <dgm:prSet/>
      <dgm:spPr/>
      <dgm:t>
        <a:bodyPr/>
        <a:lstStyle/>
        <a:p>
          <a:r>
            <a:rPr lang="en-US" b="1" dirty="0"/>
            <a:t>Multi-Functional Design</a:t>
          </a:r>
          <a:endParaRPr lang="en-US" dirty="0"/>
        </a:p>
      </dgm:t>
    </dgm:pt>
    <dgm:pt modelId="{13BE48CE-3C35-4D22-99CC-FE469052643A}" type="parTrans" cxnId="{D86D1822-36E1-45F4-B1AC-9778CFB1DF71}">
      <dgm:prSet/>
      <dgm:spPr/>
      <dgm:t>
        <a:bodyPr/>
        <a:lstStyle/>
        <a:p>
          <a:endParaRPr lang="en-US"/>
        </a:p>
      </dgm:t>
    </dgm:pt>
    <dgm:pt modelId="{9A2420AA-8F4C-4A7D-B31E-A3FF19CF1CB9}" type="sibTrans" cxnId="{D86D1822-36E1-45F4-B1AC-9778CFB1DF71}">
      <dgm:prSet/>
      <dgm:spPr/>
      <dgm:t>
        <a:bodyPr/>
        <a:lstStyle/>
        <a:p>
          <a:endParaRPr lang="en-US"/>
        </a:p>
      </dgm:t>
    </dgm:pt>
    <dgm:pt modelId="{E3C3B979-27DF-406E-9B34-EE9965A06D49}">
      <dgm:prSet/>
      <dgm:spPr/>
      <dgm:t>
        <a:bodyPr/>
        <a:lstStyle/>
        <a:p>
          <a:pPr algn="just"/>
          <a:r>
            <a:rPr lang="en-US" dirty="0"/>
            <a:t>Include </a:t>
          </a:r>
          <a:r>
            <a:rPr lang="en-US" b="1" dirty="0"/>
            <a:t>walking trails, exercise zones, playgrounds, and cultural installations</a:t>
          </a:r>
          <a:r>
            <a:rPr lang="en-US" dirty="0"/>
            <a:t>.</a:t>
          </a:r>
        </a:p>
      </dgm:t>
    </dgm:pt>
    <dgm:pt modelId="{BE1E7C81-5F21-4505-888E-4C491F2FB612}" type="parTrans" cxnId="{E420760B-3573-4C56-AD4A-7AEF389A3AAA}">
      <dgm:prSet/>
      <dgm:spPr/>
      <dgm:t>
        <a:bodyPr/>
        <a:lstStyle/>
        <a:p>
          <a:endParaRPr lang="en-US"/>
        </a:p>
      </dgm:t>
    </dgm:pt>
    <dgm:pt modelId="{6AB2E542-CDD4-4A9A-BB20-711B30CFBE18}" type="sibTrans" cxnId="{E420760B-3573-4C56-AD4A-7AEF389A3AAA}">
      <dgm:prSet/>
      <dgm:spPr/>
      <dgm:t>
        <a:bodyPr/>
        <a:lstStyle/>
        <a:p>
          <a:endParaRPr lang="en-US"/>
        </a:p>
      </dgm:t>
    </dgm:pt>
    <dgm:pt modelId="{DAEA3668-FDCB-44E1-8BAC-8550F8940FF6}">
      <dgm:prSet/>
      <dgm:spPr/>
      <dgm:t>
        <a:bodyPr/>
        <a:lstStyle/>
        <a:p>
          <a:pPr algn="just"/>
          <a:r>
            <a:rPr lang="en-US" dirty="0"/>
            <a:t>Cater to the varied interests of </a:t>
          </a:r>
          <a:r>
            <a:rPr lang="en-US" b="1" dirty="0"/>
            <a:t>different community demographics</a:t>
          </a:r>
          <a:r>
            <a:rPr lang="en-US" dirty="0"/>
            <a:t>.</a:t>
          </a:r>
        </a:p>
      </dgm:t>
    </dgm:pt>
    <dgm:pt modelId="{030FC5CB-5708-43CE-A7C0-F63AA43FEF16}" type="parTrans" cxnId="{B6CC9C7C-4748-495D-A536-F3473211C0E5}">
      <dgm:prSet/>
      <dgm:spPr/>
      <dgm:t>
        <a:bodyPr/>
        <a:lstStyle/>
        <a:p>
          <a:endParaRPr lang="en-US"/>
        </a:p>
      </dgm:t>
    </dgm:pt>
    <dgm:pt modelId="{CC0F0240-2005-4810-9F13-2A56CE0646FF}" type="sibTrans" cxnId="{B6CC9C7C-4748-495D-A536-F3473211C0E5}">
      <dgm:prSet/>
      <dgm:spPr/>
      <dgm:t>
        <a:bodyPr/>
        <a:lstStyle/>
        <a:p>
          <a:endParaRPr lang="en-US"/>
        </a:p>
      </dgm:t>
    </dgm:pt>
    <dgm:pt modelId="{92788418-0106-41AE-A5E9-C53E29D9B9BF}" type="pres">
      <dgm:prSet presAssocID="{DC1254E6-A9C2-4356-A7D3-1A9565BBD46D}" presName="Name0" presStyleCnt="0">
        <dgm:presLayoutVars>
          <dgm:dir/>
          <dgm:animLvl val="lvl"/>
          <dgm:resizeHandles val="exact"/>
        </dgm:presLayoutVars>
      </dgm:prSet>
      <dgm:spPr/>
    </dgm:pt>
    <dgm:pt modelId="{AED36E94-068D-4ED9-AAA3-CF548E206F66}" type="pres">
      <dgm:prSet presAssocID="{95E8AFE2-D851-4D14-A69D-241F74816916}" presName="composite" presStyleCnt="0"/>
      <dgm:spPr/>
    </dgm:pt>
    <dgm:pt modelId="{E73162C4-C6E1-477B-8A1E-52AEE6328DD5}" type="pres">
      <dgm:prSet presAssocID="{95E8AFE2-D851-4D14-A69D-241F74816916}" presName="parTx" presStyleLbl="alignNode1" presStyleIdx="0" presStyleCnt="3">
        <dgm:presLayoutVars>
          <dgm:chMax val="0"/>
          <dgm:chPref val="0"/>
          <dgm:bulletEnabled val="1"/>
        </dgm:presLayoutVars>
      </dgm:prSet>
      <dgm:spPr/>
    </dgm:pt>
    <dgm:pt modelId="{BC980129-34A7-4964-85C7-FBA14583B77B}" type="pres">
      <dgm:prSet presAssocID="{95E8AFE2-D851-4D14-A69D-241F74816916}" presName="desTx" presStyleLbl="alignAccFollowNode1" presStyleIdx="0" presStyleCnt="3">
        <dgm:presLayoutVars>
          <dgm:bulletEnabled val="1"/>
        </dgm:presLayoutVars>
      </dgm:prSet>
      <dgm:spPr/>
    </dgm:pt>
    <dgm:pt modelId="{678E3AB7-F490-4E81-9C0F-B9C707AA53C1}" type="pres">
      <dgm:prSet presAssocID="{827477B7-A850-4CD6-B40C-305FE67D09F7}" presName="space" presStyleCnt="0"/>
      <dgm:spPr/>
    </dgm:pt>
    <dgm:pt modelId="{31609D4C-F65A-4F11-9589-1D328D007D67}" type="pres">
      <dgm:prSet presAssocID="{949B24A1-40CF-4762-8AC0-14C5E0C28880}" presName="composite" presStyleCnt="0"/>
      <dgm:spPr/>
    </dgm:pt>
    <dgm:pt modelId="{F99DB4BE-CF04-4876-814B-52A2A6CD60EF}" type="pres">
      <dgm:prSet presAssocID="{949B24A1-40CF-4762-8AC0-14C5E0C28880}" presName="parTx" presStyleLbl="alignNode1" presStyleIdx="1" presStyleCnt="3">
        <dgm:presLayoutVars>
          <dgm:chMax val="0"/>
          <dgm:chPref val="0"/>
          <dgm:bulletEnabled val="1"/>
        </dgm:presLayoutVars>
      </dgm:prSet>
      <dgm:spPr/>
    </dgm:pt>
    <dgm:pt modelId="{75179B89-B1CF-414E-9FF7-A7657B6A5624}" type="pres">
      <dgm:prSet presAssocID="{949B24A1-40CF-4762-8AC0-14C5E0C28880}" presName="desTx" presStyleLbl="alignAccFollowNode1" presStyleIdx="1" presStyleCnt="3">
        <dgm:presLayoutVars>
          <dgm:bulletEnabled val="1"/>
        </dgm:presLayoutVars>
      </dgm:prSet>
      <dgm:spPr/>
    </dgm:pt>
    <dgm:pt modelId="{34463A41-8050-4B58-B56B-5ECE9877BB24}" type="pres">
      <dgm:prSet presAssocID="{E1D17049-EB8C-4EA2-B5AA-C56188E710EB}" presName="space" presStyleCnt="0"/>
      <dgm:spPr/>
    </dgm:pt>
    <dgm:pt modelId="{B1B56A56-91F7-4F6D-BF94-A994D73A6075}" type="pres">
      <dgm:prSet presAssocID="{61370889-F109-4190-8E82-A23A0176AAD2}" presName="composite" presStyleCnt="0"/>
      <dgm:spPr/>
    </dgm:pt>
    <dgm:pt modelId="{09D37726-BF24-41FD-A40C-53D3B01CEB5B}" type="pres">
      <dgm:prSet presAssocID="{61370889-F109-4190-8E82-A23A0176AAD2}" presName="parTx" presStyleLbl="alignNode1" presStyleIdx="2" presStyleCnt="3" custLinFactNeighborX="-1583" custLinFactNeighborY="-1601">
        <dgm:presLayoutVars>
          <dgm:chMax val="0"/>
          <dgm:chPref val="0"/>
          <dgm:bulletEnabled val="1"/>
        </dgm:presLayoutVars>
      </dgm:prSet>
      <dgm:spPr/>
    </dgm:pt>
    <dgm:pt modelId="{DD668ABC-FE06-4F66-BA78-29AE23089F28}" type="pres">
      <dgm:prSet presAssocID="{61370889-F109-4190-8E82-A23A0176AAD2}" presName="desTx" presStyleLbl="alignAccFollowNode1" presStyleIdx="2" presStyleCnt="3" custLinFactNeighborX="-1686">
        <dgm:presLayoutVars>
          <dgm:bulletEnabled val="1"/>
        </dgm:presLayoutVars>
      </dgm:prSet>
      <dgm:spPr/>
    </dgm:pt>
  </dgm:ptLst>
  <dgm:cxnLst>
    <dgm:cxn modelId="{1C137808-738A-419E-BFCA-F9874FD73B07}" srcId="{949B24A1-40CF-4762-8AC0-14C5E0C28880}" destId="{87E7FF21-ECA8-41A8-AB18-265FB1350E64}" srcOrd="1" destOrd="0" parTransId="{D8826EDD-6020-4185-9DE3-A4D27A954710}" sibTransId="{4F5CCF5F-88E2-4FE8-813B-0F34F2192D09}"/>
    <dgm:cxn modelId="{E420760B-3573-4C56-AD4A-7AEF389A3AAA}" srcId="{61370889-F109-4190-8E82-A23A0176AAD2}" destId="{E3C3B979-27DF-406E-9B34-EE9965A06D49}" srcOrd="0" destOrd="0" parTransId="{BE1E7C81-5F21-4505-888E-4C491F2FB612}" sibTransId="{6AB2E542-CDD4-4A9A-BB20-711B30CFBE18}"/>
    <dgm:cxn modelId="{6EDD3B13-7614-4B62-BA26-49865CDCA905}" type="presOf" srcId="{DAEA3668-FDCB-44E1-8BAC-8550F8940FF6}" destId="{DD668ABC-FE06-4F66-BA78-29AE23089F28}" srcOrd="0" destOrd="1" presId="urn:microsoft.com/office/officeart/2005/8/layout/hList1"/>
    <dgm:cxn modelId="{1871481B-8755-447B-8B53-66C297AA5778}" srcId="{95E8AFE2-D851-4D14-A69D-241F74816916}" destId="{9175956A-80BA-462F-95DF-E4402C0D3076}" srcOrd="0" destOrd="0" parTransId="{C9712C34-AFB6-425E-A4DA-1498CE7E3E55}" sibTransId="{29163C1F-1F2A-40AF-9AD6-E31754047E8E}"/>
    <dgm:cxn modelId="{D86D1822-36E1-45F4-B1AC-9778CFB1DF71}" srcId="{DC1254E6-A9C2-4356-A7D3-1A9565BBD46D}" destId="{61370889-F109-4190-8E82-A23A0176AAD2}" srcOrd="2" destOrd="0" parTransId="{13BE48CE-3C35-4D22-99CC-FE469052643A}" sibTransId="{9A2420AA-8F4C-4A7D-B31E-A3FF19CF1CB9}"/>
    <dgm:cxn modelId="{00FE8123-5869-490D-8082-CCEFBF2E170C}" type="presOf" srcId="{61370889-F109-4190-8E82-A23A0176AAD2}" destId="{09D37726-BF24-41FD-A40C-53D3B01CEB5B}" srcOrd="0" destOrd="0" presId="urn:microsoft.com/office/officeart/2005/8/layout/hList1"/>
    <dgm:cxn modelId="{73F1952A-8E14-4C81-AA11-7D9B48E40ECC}" type="presOf" srcId="{E3C3B979-27DF-406E-9B34-EE9965A06D49}" destId="{DD668ABC-FE06-4F66-BA78-29AE23089F28}" srcOrd="0" destOrd="0" presId="urn:microsoft.com/office/officeart/2005/8/layout/hList1"/>
    <dgm:cxn modelId="{8E7A5E37-EC32-49BF-8C7B-F1A09C110E70}" srcId="{DC1254E6-A9C2-4356-A7D3-1A9565BBD46D}" destId="{95E8AFE2-D851-4D14-A69D-241F74816916}" srcOrd="0" destOrd="0" parTransId="{E2304FCF-8E3B-499D-A0FA-D5DB4C349F65}" sibTransId="{827477B7-A850-4CD6-B40C-305FE67D09F7}"/>
    <dgm:cxn modelId="{7BF7A445-9EAE-47EC-89D9-265B24EB73F2}" type="presOf" srcId="{95E8AFE2-D851-4D14-A69D-241F74816916}" destId="{E73162C4-C6E1-477B-8A1E-52AEE6328DD5}" srcOrd="0" destOrd="0" presId="urn:microsoft.com/office/officeart/2005/8/layout/hList1"/>
    <dgm:cxn modelId="{106F7359-0C75-4BEA-8F29-5C74765BF865}" type="presOf" srcId="{9175956A-80BA-462F-95DF-E4402C0D3076}" destId="{BC980129-34A7-4964-85C7-FBA14583B77B}" srcOrd="0" destOrd="0" presId="urn:microsoft.com/office/officeart/2005/8/layout/hList1"/>
    <dgm:cxn modelId="{FD3CDD78-12A8-4C78-B2C3-02B50FDA89FD}" type="presOf" srcId="{949B24A1-40CF-4762-8AC0-14C5E0C28880}" destId="{F99DB4BE-CF04-4876-814B-52A2A6CD60EF}" srcOrd="0" destOrd="0" presId="urn:microsoft.com/office/officeart/2005/8/layout/hList1"/>
    <dgm:cxn modelId="{B6CC9C7C-4748-495D-A536-F3473211C0E5}" srcId="{61370889-F109-4190-8E82-A23A0176AAD2}" destId="{DAEA3668-FDCB-44E1-8BAC-8550F8940FF6}" srcOrd="1" destOrd="0" parTransId="{030FC5CB-5708-43CE-A7C0-F63AA43FEF16}" sibTransId="{CC0F0240-2005-4810-9F13-2A56CE0646FF}"/>
    <dgm:cxn modelId="{4251FF97-34B2-45BA-8C71-38B85380557A}" srcId="{DC1254E6-A9C2-4356-A7D3-1A9565BBD46D}" destId="{949B24A1-40CF-4762-8AC0-14C5E0C28880}" srcOrd="1" destOrd="0" parTransId="{31C58702-6018-468A-A2A4-A1FD33EC81AB}" sibTransId="{E1D17049-EB8C-4EA2-B5AA-C56188E710EB}"/>
    <dgm:cxn modelId="{A0843CB2-9E15-491F-91B2-6A9343F06AC5}" type="presOf" srcId="{83CCE9CE-7405-460F-81CB-AC563F125E1A}" destId="{BC980129-34A7-4964-85C7-FBA14583B77B}" srcOrd="0" destOrd="1" presId="urn:microsoft.com/office/officeart/2005/8/layout/hList1"/>
    <dgm:cxn modelId="{C9FC39C9-F22B-4EF3-BA8D-6AD7FA45FB99}" type="presOf" srcId="{6429EBE8-4AAB-4104-A3C7-173A357CD4A0}" destId="{75179B89-B1CF-414E-9FF7-A7657B6A5624}" srcOrd="0" destOrd="0" presId="urn:microsoft.com/office/officeart/2005/8/layout/hList1"/>
    <dgm:cxn modelId="{AE4B1CCD-32DB-41D3-99AE-B0D77CD2214B}" srcId="{949B24A1-40CF-4762-8AC0-14C5E0C28880}" destId="{6429EBE8-4AAB-4104-A3C7-173A357CD4A0}" srcOrd="0" destOrd="0" parTransId="{9993C94F-3CFD-465F-8D27-00C38FB2A08E}" sibTransId="{396F7202-902E-4D6F-BF87-B16A461EB752}"/>
    <dgm:cxn modelId="{2EF1BDCF-E6E6-4E75-8BFD-9FEF54022CC4}" type="presOf" srcId="{87E7FF21-ECA8-41A8-AB18-265FB1350E64}" destId="{75179B89-B1CF-414E-9FF7-A7657B6A5624}" srcOrd="0" destOrd="1" presId="urn:microsoft.com/office/officeart/2005/8/layout/hList1"/>
    <dgm:cxn modelId="{57968ADA-3FE2-4113-A3E6-30FC495EBABA}" type="presOf" srcId="{DC1254E6-A9C2-4356-A7D3-1A9565BBD46D}" destId="{92788418-0106-41AE-A5E9-C53E29D9B9BF}" srcOrd="0" destOrd="0" presId="urn:microsoft.com/office/officeart/2005/8/layout/hList1"/>
    <dgm:cxn modelId="{1CFCB0F8-537D-4042-9C78-7569EA90B750}" srcId="{95E8AFE2-D851-4D14-A69D-241F74816916}" destId="{83CCE9CE-7405-460F-81CB-AC563F125E1A}" srcOrd="1" destOrd="0" parTransId="{8FB6A457-47C2-41BE-B320-AB3F2A0C543A}" sibTransId="{F9F3A1A3-3629-4E40-9FD6-91C3A2C137D9}"/>
    <dgm:cxn modelId="{6E1E8952-B206-4D26-9BF8-69F26C03132B}" type="presParOf" srcId="{92788418-0106-41AE-A5E9-C53E29D9B9BF}" destId="{AED36E94-068D-4ED9-AAA3-CF548E206F66}" srcOrd="0" destOrd="0" presId="urn:microsoft.com/office/officeart/2005/8/layout/hList1"/>
    <dgm:cxn modelId="{D23D78C0-D1BA-4BA8-8873-264E8E76F3DC}" type="presParOf" srcId="{AED36E94-068D-4ED9-AAA3-CF548E206F66}" destId="{E73162C4-C6E1-477B-8A1E-52AEE6328DD5}" srcOrd="0" destOrd="0" presId="urn:microsoft.com/office/officeart/2005/8/layout/hList1"/>
    <dgm:cxn modelId="{C3939C31-E899-4A52-BDC5-CF9D03AC9D87}" type="presParOf" srcId="{AED36E94-068D-4ED9-AAA3-CF548E206F66}" destId="{BC980129-34A7-4964-85C7-FBA14583B77B}" srcOrd="1" destOrd="0" presId="urn:microsoft.com/office/officeart/2005/8/layout/hList1"/>
    <dgm:cxn modelId="{52DC3779-D296-4707-9361-06BAD8080608}" type="presParOf" srcId="{92788418-0106-41AE-A5E9-C53E29D9B9BF}" destId="{678E3AB7-F490-4E81-9C0F-B9C707AA53C1}" srcOrd="1" destOrd="0" presId="urn:microsoft.com/office/officeart/2005/8/layout/hList1"/>
    <dgm:cxn modelId="{5978E335-6AE8-40FD-9D3B-D6FFEEB1314C}" type="presParOf" srcId="{92788418-0106-41AE-A5E9-C53E29D9B9BF}" destId="{31609D4C-F65A-4F11-9589-1D328D007D67}" srcOrd="2" destOrd="0" presId="urn:microsoft.com/office/officeart/2005/8/layout/hList1"/>
    <dgm:cxn modelId="{93478457-825E-48DE-A4E3-86AE61F33C39}" type="presParOf" srcId="{31609D4C-F65A-4F11-9589-1D328D007D67}" destId="{F99DB4BE-CF04-4876-814B-52A2A6CD60EF}" srcOrd="0" destOrd="0" presId="urn:microsoft.com/office/officeart/2005/8/layout/hList1"/>
    <dgm:cxn modelId="{45695B02-CC3A-46E5-A6EA-CF2D5EFF2F93}" type="presParOf" srcId="{31609D4C-F65A-4F11-9589-1D328D007D67}" destId="{75179B89-B1CF-414E-9FF7-A7657B6A5624}" srcOrd="1" destOrd="0" presId="urn:microsoft.com/office/officeart/2005/8/layout/hList1"/>
    <dgm:cxn modelId="{F95EDDD6-2583-4FAC-9E4A-30BE343EF14B}" type="presParOf" srcId="{92788418-0106-41AE-A5E9-C53E29D9B9BF}" destId="{34463A41-8050-4B58-B56B-5ECE9877BB24}" srcOrd="3" destOrd="0" presId="urn:microsoft.com/office/officeart/2005/8/layout/hList1"/>
    <dgm:cxn modelId="{15174431-ADC6-4623-944C-96319A88FFFE}" type="presParOf" srcId="{92788418-0106-41AE-A5E9-C53E29D9B9BF}" destId="{B1B56A56-91F7-4F6D-BF94-A994D73A6075}" srcOrd="4" destOrd="0" presId="urn:microsoft.com/office/officeart/2005/8/layout/hList1"/>
    <dgm:cxn modelId="{9E4E2521-8F67-4019-A092-30EE07A816A0}" type="presParOf" srcId="{B1B56A56-91F7-4F6D-BF94-A994D73A6075}" destId="{09D37726-BF24-41FD-A40C-53D3B01CEB5B}" srcOrd="0" destOrd="0" presId="urn:microsoft.com/office/officeart/2005/8/layout/hList1"/>
    <dgm:cxn modelId="{C6BF4656-C991-47FC-BCB4-9961EB600A6E}" type="presParOf" srcId="{B1B56A56-91F7-4F6D-BF94-A994D73A6075}" destId="{DD668ABC-FE06-4F66-BA78-29AE23089F2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ACCA5-7F35-465D-9B1D-15572C1866EC}">
      <dsp:nvSpPr>
        <dsp:cNvPr id="0" name=""/>
        <dsp:cNvSpPr/>
      </dsp:nvSpPr>
      <dsp:spPr>
        <a:xfrm>
          <a:off x="0" y="501"/>
          <a:ext cx="6971053" cy="6906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B5324-6F58-4114-84C4-68E5682BC8E3}">
      <dsp:nvSpPr>
        <dsp:cNvPr id="0" name=""/>
        <dsp:cNvSpPr/>
      </dsp:nvSpPr>
      <dsp:spPr>
        <a:xfrm>
          <a:off x="208932" y="155906"/>
          <a:ext cx="379877" cy="379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21772D-EA77-482D-8A6A-6ECAF40E4E9C}">
      <dsp:nvSpPr>
        <dsp:cNvPr id="0" name=""/>
        <dsp:cNvSpPr/>
      </dsp:nvSpPr>
      <dsp:spPr>
        <a:xfrm>
          <a:off x="797742" y="501"/>
          <a:ext cx="6173310" cy="690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98" tIns="73098" rIns="73098" bIns="73098" numCol="1" spcCol="1270" anchor="ctr" anchorCtr="0">
          <a:noAutofit/>
        </a:bodyPr>
        <a:lstStyle/>
        <a:p>
          <a:pPr marL="0" lvl="0" indent="0" algn="l" defTabSz="1066800">
            <a:lnSpc>
              <a:spcPct val="90000"/>
            </a:lnSpc>
            <a:spcBef>
              <a:spcPct val="0"/>
            </a:spcBef>
            <a:spcAft>
              <a:spcPct val="35000"/>
            </a:spcAft>
            <a:buNone/>
          </a:pPr>
          <a:r>
            <a:rPr lang="en-US" sz="2400" kern="1200" dirty="0"/>
            <a:t>Research Question</a:t>
          </a:r>
        </a:p>
      </dsp:txBody>
      <dsp:txXfrm>
        <a:off x="797742" y="501"/>
        <a:ext cx="6173310" cy="690685"/>
      </dsp:txXfrm>
    </dsp:sp>
    <dsp:sp modelId="{4EF004D9-56A0-4BB4-9A63-9AEF2FD1EC2E}">
      <dsp:nvSpPr>
        <dsp:cNvPr id="0" name=""/>
        <dsp:cNvSpPr/>
      </dsp:nvSpPr>
      <dsp:spPr>
        <a:xfrm>
          <a:off x="0" y="863859"/>
          <a:ext cx="6971053" cy="6906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B3416-BFFA-423C-840E-DADCE6C65E09}">
      <dsp:nvSpPr>
        <dsp:cNvPr id="0" name=""/>
        <dsp:cNvSpPr/>
      </dsp:nvSpPr>
      <dsp:spPr>
        <a:xfrm>
          <a:off x="208932" y="1019263"/>
          <a:ext cx="379877" cy="379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283F9-6850-489F-A656-4BE2C4F57060}">
      <dsp:nvSpPr>
        <dsp:cNvPr id="0" name=""/>
        <dsp:cNvSpPr/>
      </dsp:nvSpPr>
      <dsp:spPr>
        <a:xfrm>
          <a:off x="797742" y="863859"/>
          <a:ext cx="6173310" cy="690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98" tIns="73098" rIns="73098" bIns="73098" numCol="1" spcCol="1270" anchor="ctr" anchorCtr="0">
          <a:noAutofit/>
        </a:bodyPr>
        <a:lstStyle/>
        <a:p>
          <a:pPr marL="0" lvl="0" indent="0" algn="l" defTabSz="1066800">
            <a:lnSpc>
              <a:spcPct val="90000"/>
            </a:lnSpc>
            <a:spcBef>
              <a:spcPct val="0"/>
            </a:spcBef>
            <a:spcAft>
              <a:spcPct val="35000"/>
            </a:spcAft>
            <a:buNone/>
          </a:pPr>
          <a:r>
            <a:rPr lang="en-US" sz="2400" kern="1200" dirty="0"/>
            <a:t>Objective of The Study</a:t>
          </a:r>
        </a:p>
      </dsp:txBody>
      <dsp:txXfrm>
        <a:off x="797742" y="863859"/>
        <a:ext cx="6173310" cy="690685"/>
      </dsp:txXfrm>
    </dsp:sp>
    <dsp:sp modelId="{427449C6-1E95-44E8-96DB-D4DE135D77E9}">
      <dsp:nvSpPr>
        <dsp:cNvPr id="0" name=""/>
        <dsp:cNvSpPr/>
      </dsp:nvSpPr>
      <dsp:spPr>
        <a:xfrm>
          <a:off x="0" y="1727216"/>
          <a:ext cx="6971053" cy="6906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66D73-5047-4891-AE10-F9D4B5C2A1CA}">
      <dsp:nvSpPr>
        <dsp:cNvPr id="0" name=""/>
        <dsp:cNvSpPr/>
      </dsp:nvSpPr>
      <dsp:spPr>
        <a:xfrm>
          <a:off x="208932" y="1882620"/>
          <a:ext cx="379877" cy="3798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837B0B-8EDF-4894-B502-C2763A9CF293}">
      <dsp:nvSpPr>
        <dsp:cNvPr id="0" name=""/>
        <dsp:cNvSpPr/>
      </dsp:nvSpPr>
      <dsp:spPr>
        <a:xfrm>
          <a:off x="797742" y="1727216"/>
          <a:ext cx="6173310" cy="690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98" tIns="73098" rIns="73098" bIns="73098" numCol="1" spcCol="1270" anchor="ctr" anchorCtr="0">
          <a:noAutofit/>
        </a:bodyPr>
        <a:lstStyle/>
        <a:p>
          <a:pPr marL="0" lvl="0" indent="0" algn="l" defTabSz="1066800">
            <a:lnSpc>
              <a:spcPct val="90000"/>
            </a:lnSpc>
            <a:spcBef>
              <a:spcPct val="0"/>
            </a:spcBef>
            <a:spcAft>
              <a:spcPct val="35000"/>
            </a:spcAft>
            <a:buNone/>
          </a:pPr>
          <a:r>
            <a:rPr lang="en-US" sz="2400" kern="1200"/>
            <a:t>Literature review</a:t>
          </a:r>
        </a:p>
      </dsp:txBody>
      <dsp:txXfrm>
        <a:off x="797742" y="1727216"/>
        <a:ext cx="6173310" cy="690685"/>
      </dsp:txXfrm>
    </dsp:sp>
    <dsp:sp modelId="{5569C378-336D-4040-BA4D-059D8F2D152B}">
      <dsp:nvSpPr>
        <dsp:cNvPr id="0" name=""/>
        <dsp:cNvSpPr/>
      </dsp:nvSpPr>
      <dsp:spPr>
        <a:xfrm>
          <a:off x="0" y="2590573"/>
          <a:ext cx="6971053" cy="6906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4EB84E-F28D-48FB-BFF3-30A71E9094D7}">
      <dsp:nvSpPr>
        <dsp:cNvPr id="0" name=""/>
        <dsp:cNvSpPr/>
      </dsp:nvSpPr>
      <dsp:spPr>
        <a:xfrm>
          <a:off x="208932" y="2745977"/>
          <a:ext cx="379877" cy="3798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5C04E7-CD09-4AB6-91DE-5C69C9CFADBD}">
      <dsp:nvSpPr>
        <dsp:cNvPr id="0" name=""/>
        <dsp:cNvSpPr/>
      </dsp:nvSpPr>
      <dsp:spPr>
        <a:xfrm>
          <a:off x="797742" y="2590573"/>
          <a:ext cx="6173310" cy="690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98" tIns="73098" rIns="73098" bIns="73098" numCol="1" spcCol="1270" anchor="ctr" anchorCtr="0">
          <a:noAutofit/>
        </a:bodyPr>
        <a:lstStyle/>
        <a:p>
          <a:pPr marL="0" lvl="0" indent="0" algn="l" defTabSz="1066800">
            <a:lnSpc>
              <a:spcPct val="90000"/>
            </a:lnSpc>
            <a:spcBef>
              <a:spcPct val="0"/>
            </a:spcBef>
            <a:spcAft>
              <a:spcPct val="35000"/>
            </a:spcAft>
            <a:buNone/>
          </a:pPr>
          <a:r>
            <a:rPr lang="en-US" sz="2400" kern="1200" dirty="0"/>
            <a:t>Study Area Profile</a:t>
          </a:r>
        </a:p>
      </dsp:txBody>
      <dsp:txXfrm>
        <a:off x="797742" y="2590573"/>
        <a:ext cx="6173310" cy="690685"/>
      </dsp:txXfrm>
    </dsp:sp>
    <dsp:sp modelId="{9451AA8B-BA69-453F-A531-DA81198F4739}">
      <dsp:nvSpPr>
        <dsp:cNvPr id="0" name=""/>
        <dsp:cNvSpPr/>
      </dsp:nvSpPr>
      <dsp:spPr>
        <a:xfrm>
          <a:off x="0" y="3453930"/>
          <a:ext cx="6971053" cy="6906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66D65-67BC-4204-9C74-F0A036514438}">
      <dsp:nvSpPr>
        <dsp:cNvPr id="0" name=""/>
        <dsp:cNvSpPr/>
      </dsp:nvSpPr>
      <dsp:spPr>
        <a:xfrm>
          <a:off x="208932" y="3609335"/>
          <a:ext cx="379877" cy="3798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7BB882-D462-4E50-86C0-0F56068A526C}">
      <dsp:nvSpPr>
        <dsp:cNvPr id="0" name=""/>
        <dsp:cNvSpPr/>
      </dsp:nvSpPr>
      <dsp:spPr>
        <a:xfrm>
          <a:off x="797742" y="3453930"/>
          <a:ext cx="6173310" cy="690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98" tIns="73098" rIns="73098" bIns="73098" numCol="1" spcCol="1270" anchor="ctr" anchorCtr="0">
          <a:noAutofit/>
        </a:bodyPr>
        <a:lstStyle/>
        <a:p>
          <a:pPr marL="0" lvl="0" indent="0" algn="l" defTabSz="1066800">
            <a:lnSpc>
              <a:spcPct val="90000"/>
            </a:lnSpc>
            <a:spcBef>
              <a:spcPct val="0"/>
            </a:spcBef>
            <a:spcAft>
              <a:spcPct val="35000"/>
            </a:spcAft>
            <a:buNone/>
          </a:pPr>
          <a:r>
            <a:rPr lang="en-US" sz="2400" kern="1200" dirty="0"/>
            <a:t>Methodology</a:t>
          </a:r>
        </a:p>
      </dsp:txBody>
      <dsp:txXfrm>
        <a:off x="797742" y="3453930"/>
        <a:ext cx="6173310" cy="690685"/>
      </dsp:txXfrm>
    </dsp:sp>
    <dsp:sp modelId="{F2EF69C2-309F-4938-956E-569929ABC0AE}">
      <dsp:nvSpPr>
        <dsp:cNvPr id="0" name=""/>
        <dsp:cNvSpPr/>
      </dsp:nvSpPr>
      <dsp:spPr>
        <a:xfrm>
          <a:off x="0" y="4317288"/>
          <a:ext cx="6971053" cy="6906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D547D3-0658-41DA-88B8-C50355C45FED}">
      <dsp:nvSpPr>
        <dsp:cNvPr id="0" name=""/>
        <dsp:cNvSpPr/>
      </dsp:nvSpPr>
      <dsp:spPr>
        <a:xfrm>
          <a:off x="208932" y="4472692"/>
          <a:ext cx="379877" cy="3798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7F932F-D40D-4071-BC07-91C9DEE2E811}">
      <dsp:nvSpPr>
        <dsp:cNvPr id="0" name=""/>
        <dsp:cNvSpPr/>
      </dsp:nvSpPr>
      <dsp:spPr>
        <a:xfrm>
          <a:off x="797742" y="4317288"/>
          <a:ext cx="6173310" cy="690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98" tIns="73098" rIns="73098" bIns="73098" numCol="1" spcCol="1270" anchor="ctr" anchorCtr="0">
          <a:noAutofit/>
        </a:bodyPr>
        <a:lstStyle/>
        <a:p>
          <a:pPr marL="0" lvl="0" indent="0" algn="l" defTabSz="1066800">
            <a:lnSpc>
              <a:spcPct val="90000"/>
            </a:lnSpc>
            <a:spcBef>
              <a:spcPct val="0"/>
            </a:spcBef>
            <a:spcAft>
              <a:spcPct val="35000"/>
            </a:spcAft>
            <a:buNone/>
          </a:pPr>
          <a:r>
            <a:rPr lang="en-US" sz="2400" kern="1200" dirty="0"/>
            <a:t>Result and Discussion</a:t>
          </a:r>
        </a:p>
      </dsp:txBody>
      <dsp:txXfrm>
        <a:off x="797742" y="4317288"/>
        <a:ext cx="6173310" cy="690685"/>
      </dsp:txXfrm>
    </dsp:sp>
    <dsp:sp modelId="{830C9464-B5C8-4D44-A94C-9087DBCC768A}">
      <dsp:nvSpPr>
        <dsp:cNvPr id="0" name=""/>
        <dsp:cNvSpPr/>
      </dsp:nvSpPr>
      <dsp:spPr>
        <a:xfrm>
          <a:off x="0" y="5180645"/>
          <a:ext cx="6971053" cy="6906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13619-A282-428D-9BFE-A44DBC7C9A8C}">
      <dsp:nvSpPr>
        <dsp:cNvPr id="0" name=""/>
        <dsp:cNvSpPr/>
      </dsp:nvSpPr>
      <dsp:spPr>
        <a:xfrm>
          <a:off x="208932" y="5336049"/>
          <a:ext cx="379877" cy="3798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1AA06-611A-4A86-A0DB-F7EBD51C1273}">
      <dsp:nvSpPr>
        <dsp:cNvPr id="0" name=""/>
        <dsp:cNvSpPr/>
      </dsp:nvSpPr>
      <dsp:spPr>
        <a:xfrm>
          <a:off x="797742" y="5180645"/>
          <a:ext cx="6173310" cy="690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98" tIns="73098" rIns="73098" bIns="73098" numCol="1" spcCol="1270" anchor="ctr" anchorCtr="0">
          <a:noAutofit/>
        </a:bodyPr>
        <a:lstStyle/>
        <a:p>
          <a:pPr marL="0" lvl="0" indent="0" algn="l" defTabSz="1066800">
            <a:lnSpc>
              <a:spcPct val="90000"/>
            </a:lnSpc>
            <a:spcBef>
              <a:spcPct val="0"/>
            </a:spcBef>
            <a:spcAft>
              <a:spcPct val="35000"/>
            </a:spcAft>
            <a:buNone/>
          </a:pPr>
          <a:r>
            <a:rPr lang="en-US" sz="2400" kern="1200" dirty="0"/>
            <a:t>Recommendations and Planning Implication</a:t>
          </a:r>
        </a:p>
      </dsp:txBody>
      <dsp:txXfrm>
        <a:off x="797742" y="5180645"/>
        <a:ext cx="6173310" cy="6906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AACCE-B1AF-4BD6-99E2-7BFB2C77FEBA}">
      <dsp:nvSpPr>
        <dsp:cNvPr id="0" name=""/>
        <dsp:cNvSpPr/>
      </dsp:nvSpPr>
      <dsp:spPr>
        <a:xfrm>
          <a:off x="3660" y="16237"/>
          <a:ext cx="3568813" cy="1256130"/>
        </a:xfrm>
        <a:prstGeom prst="rect">
          <a:avLst/>
        </a:prstGeom>
        <a:solidFill>
          <a:schemeClr val="accent1"/>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t>Green Corridors and Connectivity</a:t>
          </a:r>
          <a:endParaRPr lang="en-US" sz="2500" kern="1200" dirty="0"/>
        </a:p>
      </dsp:txBody>
      <dsp:txXfrm>
        <a:off x="3660" y="16237"/>
        <a:ext cx="3568813" cy="1256130"/>
      </dsp:txXfrm>
    </dsp:sp>
    <dsp:sp modelId="{B3C49E5B-9718-4E5E-8B5B-01AFBE06A984}">
      <dsp:nvSpPr>
        <dsp:cNvPr id="0" name=""/>
        <dsp:cNvSpPr/>
      </dsp:nvSpPr>
      <dsp:spPr>
        <a:xfrm>
          <a:off x="3660" y="1272368"/>
          <a:ext cx="3568813" cy="3762365"/>
        </a:xfrm>
        <a:prstGeom prst="rect">
          <a:avLst/>
        </a:prstGeom>
        <a:solidFill>
          <a:schemeClr val="bg1">
            <a:lumMod val="85000"/>
            <a:alpha val="9000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Develop </a:t>
          </a:r>
          <a:r>
            <a:rPr lang="en-US" sz="2500" b="1" kern="1200" dirty="0"/>
            <a:t>green corridors </a:t>
          </a:r>
          <a:r>
            <a:rPr lang="en-US" sz="2500" kern="1200" dirty="0"/>
            <a:t>connecting centralized parks to neighborhoods.</a:t>
          </a:r>
        </a:p>
        <a:p>
          <a:pPr marL="228600" lvl="1" indent="-228600" algn="l" defTabSz="1111250">
            <a:lnSpc>
              <a:spcPct val="90000"/>
            </a:lnSpc>
            <a:spcBef>
              <a:spcPct val="0"/>
            </a:spcBef>
            <a:spcAft>
              <a:spcPct val="15000"/>
            </a:spcAft>
            <a:buChar char="•"/>
          </a:pPr>
          <a:r>
            <a:rPr lang="en-US" sz="2500" kern="1200" dirty="0"/>
            <a:t>Promote </a:t>
          </a:r>
          <a:r>
            <a:rPr lang="en-US" sz="2500" b="1" kern="1200" dirty="0"/>
            <a:t>sustainable transportation options </a:t>
          </a:r>
          <a:r>
            <a:rPr lang="en-US" sz="2500" kern="1200" dirty="0"/>
            <a:t>and pedestrian/cyclist-friendly pathways.</a:t>
          </a:r>
        </a:p>
      </dsp:txBody>
      <dsp:txXfrm>
        <a:off x="3660" y="1272368"/>
        <a:ext cx="3568813" cy="3762365"/>
      </dsp:txXfrm>
    </dsp:sp>
    <dsp:sp modelId="{DCAEE8E0-4E6B-43AD-9D03-A58F0ACB8478}">
      <dsp:nvSpPr>
        <dsp:cNvPr id="0" name=""/>
        <dsp:cNvSpPr/>
      </dsp:nvSpPr>
      <dsp:spPr>
        <a:xfrm>
          <a:off x="4072107" y="16237"/>
          <a:ext cx="3568813" cy="1256130"/>
        </a:xfrm>
        <a:prstGeom prst="rect">
          <a:avLst/>
        </a:prstGeom>
        <a:solidFill>
          <a:schemeClr val="accent1"/>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t>Community Engagement and Participation</a:t>
          </a:r>
          <a:endParaRPr lang="en-US" sz="2500" kern="1200" dirty="0"/>
        </a:p>
      </dsp:txBody>
      <dsp:txXfrm>
        <a:off x="4072107" y="16237"/>
        <a:ext cx="3568813" cy="1256130"/>
      </dsp:txXfrm>
    </dsp:sp>
    <dsp:sp modelId="{D4E3589B-6B4A-495D-B308-1E08E2C0C81F}">
      <dsp:nvSpPr>
        <dsp:cNvPr id="0" name=""/>
        <dsp:cNvSpPr/>
      </dsp:nvSpPr>
      <dsp:spPr>
        <a:xfrm>
          <a:off x="4064862" y="1272368"/>
          <a:ext cx="3568813" cy="3762365"/>
        </a:xfrm>
        <a:prstGeom prst="rect">
          <a:avLst/>
        </a:prstGeom>
        <a:solidFill>
          <a:schemeClr val="bg1">
            <a:lumMod val="85000"/>
            <a:alpha val="90000"/>
          </a:schemeClr>
        </a:solidFill>
        <a:ln w="19050" cap="flat" cmpd="sng" algn="ctr">
          <a:solidFill>
            <a:schemeClr val="accent2">
              <a:tint val="40000"/>
              <a:alpha val="90000"/>
              <a:hueOff val="3367362"/>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Involve residents in neighborhood park </a:t>
          </a:r>
          <a:r>
            <a:rPr lang="en-US" sz="2000" b="1" kern="1200" dirty="0"/>
            <a:t>planning and decision-making</a:t>
          </a:r>
          <a:r>
            <a:rPr lang="en-US" sz="1500" kern="1200" dirty="0"/>
            <a:t>.</a:t>
          </a:r>
        </a:p>
        <a:p>
          <a:pPr marL="228600" lvl="1" indent="-228600" algn="l" defTabSz="889000">
            <a:lnSpc>
              <a:spcPct val="90000"/>
            </a:lnSpc>
            <a:spcBef>
              <a:spcPct val="0"/>
            </a:spcBef>
            <a:spcAft>
              <a:spcPct val="15000"/>
            </a:spcAft>
            <a:buChar char="•"/>
          </a:pPr>
          <a:r>
            <a:rPr lang="en-US" sz="2000" kern="1200" dirty="0"/>
            <a:t>Conduct </a:t>
          </a:r>
          <a:r>
            <a:rPr lang="en-US" sz="2000" b="1" kern="1200" dirty="0"/>
            <a:t>surveys and establish volunteer programs</a:t>
          </a:r>
          <a:r>
            <a:rPr lang="en-US" sz="2000" kern="1200" dirty="0"/>
            <a:t> for maintenance and improvements</a:t>
          </a:r>
        </a:p>
        <a:p>
          <a:pPr marL="228600" lvl="1" indent="-228600" algn="l" defTabSz="889000">
            <a:lnSpc>
              <a:spcPct val="90000"/>
            </a:lnSpc>
            <a:spcBef>
              <a:spcPct val="0"/>
            </a:spcBef>
            <a:spcAft>
              <a:spcPct val="15000"/>
            </a:spcAft>
            <a:buChar char="•"/>
          </a:pPr>
          <a:r>
            <a:rPr lang="en-US" sz="2000" b="1" kern="1200" dirty="0"/>
            <a:t>Foster ownership</a:t>
          </a:r>
          <a:r>
            <a:rPr lang="en-US" sz="2000" kern="1200" dirty="0"/>
            <a:t>, community pride, and long-term stewardship of local parks.</a:t>
          </a:r>
        </a:p>
      </dsp:txBody>
      <dsp:txXfrm>
        <a:off x="4064862" y="1272368"/>
        <a:ext cx="3568813" cy="3762365"/>
      </dsp:txXfrm>
    </dsp:sp>
    <dsp:sp modelId="{995FBD36-1622-44DE-B292-352B3B983C0F}">
      <dsp:nvSpPr>
        <dsp:cNvPr id="0" name=""/>
        <dsp:cNvSpPr/>
      </dsp:nvSpPr>
      <dsp:spPr>
        <a:xfrm>
          <a:off x="8111504" y="16237"/>
          <a:ext cx="3568813" cy="1256130"/>
        </a:xfrm>
        <a:prstGeom prst="rect">
          <a:avLst/>
        </a:prstGeom>
        <a:solidFill>
          <a:schemeClr val="accent1"/>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t>Policy and Investment Focus</a:t>
          </a:r>
          <a:endParaRPr lang="en-US" sz="2500" kern="1200" dirty="0"/>
        </a:p>
      </dsp:txBody>
      <dsp:txXfrm>
        <a:off x="8111504" y="16237"/>
        <a:ext cx="3568813" cy="1256130"/>
      </dsp:txXfrm>
    </dsp:sp>
    <dsp:sp modelId="{FF1B750B-6962-49D5-AFE5-03DCD2F1BCC8}">
      <dsp:nvSpPr>
        <dsp:cNvPr id="0" name=""/>
        <dsp:cNvSpPr/>
      </dsp:nvSpPr>
      <dsp:spPr>
        <a:xfrm>
          <a:off x="8097014" y="1272368"/>
          <a:ext cx="3568813" cy="3762365"/>
        </a:xfrm>
        <a:prstGeom prst="rect">
          <a:avLst/>
        </a:prstGeom>
        <a:solidFill>
          <a:schemeClr val="bg1">
            <a:lumMod val="85000"/>
            <a:alpha val="9000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Policies should support </a:t>
          </a:r>
          <a:r>
            <a:rPr lang="en-US" sz="2400" b="1" kern="1200" dirty="0"/>
            <a:t>targeted investments </a:t>
          </a:r>
          <a:r>
            <a:rPr lang="en-US" sz="2400" kern="1200" dirty="0"/>
            <a:t>in park development in </a:t>
          </a:r>
          <a:r>
            <a:rPr lang="en-US" sz="2400" b="1" kern="1200" dirty="0"/>
            <a:t>underserved areas</a:t>
          </a:r>
          <a:r>
            <a:rPr lang="en-US" sz="2400" kern="1200" dirty="0"/>
            <a:t>.</a:t>
          </a:r>
        </a:p>
        <a:p>
          <a:pPr marL="228600" lvl="1" indent="-228600" algn="l" defTabSz="1066800">
            <a:lnSpc>
              <a:spcPct val="90000"/>
            </a:lnSpc>
            <a:spcBef>
              <a:spcPct val="0"/>
            </a:spcBef>
            <a:spcAft>
              <a:spcPct val="15000"/>
            </a:spcAft>
            <a:buChar char="•"/>
          </a:pPr>
          <a:r>
            <a:rPr lang="en-US" sz="2400" b="1" kern="1200" dirty="0"/>
            <a:t>Strategic budgeting </a:t>
          </a:r>
          <a:r>
            <a:rPr lang="en-US" sz="2400" kern="1200" dirty="0"/>
            <a:t>and funding for implementing recommendations effectively</a:t>
          </a:r>
          <a:r>
            <a:rPr lang="en-US" sz="1900" kern="1200" dirty="0"/>
            <a:t>.</a:t>
          </a:r>
        </a:p>
      </dsp:txBody>
      <dsp:txXfrm>
        <a:off x="8097014" y="1272368"/>
        <a:ext cx="3568813" cy="37623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6750D-D492-4F8D-91AA-BF6B58B2E599}">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2F8CC8-C90E-4CF6-A673-00BE6953FB7C}">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To identify </a:t>
          </a:r>
          <a:r>
            <a:rPr lang="en-US" sz="2500" b="1" kern="1200" dirty="0"/>
            <a:t>service areas </a:t>
          </a:r>
          <a:r>
            <a:rPr lang="en-US" sz="2500" kern="1200" dirty="0"/>
            <a:t>for different park categories and evaluate their accessibility within </a:t>
          </a:r>
          <a:r>
            <a:rPr lang="en-US" sz="2500" b="1" kern="1200" dirty="0"/>
            <a:t>walking distance </a:t>
          </a:r>
          <a:r>
            <a:rPr lang="en-US" sz="2500" kern="1200" dirty="0"/>
            <a:t>using </a:t>
          </a:r>
          <a:r>
            <a:rPr lang="en-US" sz="2500" b="1" kern="1200" dirty="0"/>
            <a:t>network analysis</a:t>
          </a:r>
        </a:p>
      </dsp:txBody>
      <dsp:txXfrm>
        <a:off x="696297" y="538547"/>
        <a:ext cx="4171627" cy="2590157"/>
      </dsp:txXfrm>
    </dsp:sp>
    <dsp:sp modelId="{A7E7BF1A-D104-4939-9CF0-928C42A0BD8C}">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8E275-583D-4F97-A7A2-681436219794}">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To investigate </a:t>
          </a:r>
          <a:r>
            <a:rPr lang="en-US" sz="2500" b="1" kern="1200" dirty="0"/>
            <a:t>equity in park accessibility</a:t>
          </a:r>
          <a:r>
            <a:rPr lang="en-US" sz="2500" kern="1200" dirty="0"/>
            <a:t>, highlighting potential disparities in green space access for different population segments through </a:t>
          </a:r>
          <a:r>
            <a:rPr lang="en-US" sz="2500" b="1" kern="1200" dirty="0"/>
            <a:t>Lorenz curve </a:t>
          </a:r>
        </a:p>
      </dsp:txBody>
      <dsp:txXfrm>
        <a:off x="5991936" y="538547"/>
        <a:ext cx="4171627" cy="25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D34C7-984C-4BD0-BE03-86842E58FC76}">
      <dsp:nvSpPr>
        <dsp:cNvPr id="0" name=""/>
        <dsp:cNvSpPr/>
      </dsp:nvSpPr>
      <dsp:spPr>
        <a:xfrm>
          <a:off x="0" y="25748"/>
          <a:ext cx="10515600" cy="786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Importance of Urban Parks</a:t>
          </a:r>
        </a:p>
      </dsp:txBody>
      <dsp:txXfrm>
        <a:off x="38381" y="64129"/>
        <a:ext cx="10438838" cy="709478"/>
      </dsp:txXfrm>
    </dsp:sp>
    <dsp:sp modelId="{93072F6C-ADA9-44E2-8474-E324FA1CF72B}">
      <dsp:nvSpPr>
        <dsp:cNvPr id="0" name=""/>
        <dsp:cNvSpPr/>
      </dsp:nvSpPr>
      <dsp:spPr>
        <a:xfrm>
          <a:off x="0" y="904148"/>
          <a:ext cx="10515600" cy="786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Types of Urban Parks</a:t>
          </a:r>
        </a:p>
      </dsp:txBody>
      <dsp:txXfrm>
        <a:off x="38381" y="942529"/>
        <a:ext cx="10438838" cy="709478"/>
      </dsp:txXfrm>
    </dsp:sp>
    <dsp:sp modelId="{DA117D05-C036-47C7-BB64-AD6B4891F4CA}">
      <dsp:nvSpPr>
        <dsp:cNvPr id="0" name=""/>
        <dsp:cNvSpPr/>
      </dsp:nvSpPr>
      <dsp:spPr>
        <a:xfrm>
          <a:off x="0" y="1782549"/>
          <a:ext cx="10515600" cy="786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Accessibility to Urban Parks</a:t>
          </a:r>
        </a:p>
      </dsp:txBody>
      <dsp:txXfrm>
        <a:off x="38381" y="1820930"/>
        <a:ext cx="10438838" cy="709478"/>
      </dsp:txXfrm>
    </dsp:sp>
    <dsp:sp modelId="{8ED2DC0B-CD7E-4A6E-A58F-3FC20435B685}">
      <dsp:nvSpPr>
        <dsp:cNvPr id="0" name=""/>
        <dsp:cNvSpPr/>
      </dsp:nvSpPr>
      <dsp:spPr>
        <a:xfrm>
          <a:off x="0" y="2660949"/>
          <a:ext cx="10515600" cy="786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Methods of Accessibility Analysis</a:t>
          </a:r>
        </a:p>
      </dsp:txBody>
      <dsp:txXfrm>
        <a:off x="38381" y="2699330"/>
        <a:ext cx="10438838" cy="709478"/>
      </dsp:txXfrm>
    </dsp:sp>
    <dsp:sp modelId="{B5C8A276-EA09-4BDD-9617-2FF8FED03505}">
      <dsp:nvSpPr>
        <dsp:cNvPr id="0" name=""/>
        <dsp:cNvSpPr/>
      </dsp:nvSpPr>
      <dsp:spPr>
        <a:xfrm>
          <a:off x="0" y="3539349"/>
          <a:ext cx="10515600" cy="786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Methods of equity analysis</a:t>
          </a:r>
        </a:p>
      </dsp:txBody>
      <dsp:txXfrm>
        <a:off x="38381" y="3577730"/>
        <a:ext cx="10438838" cy="7094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1FFF-B461-421C-96B0-ED27972A47F2}">
      <dsp:nvSpPr>
        <dsp:cNvPr id="0" name=""/>
        <dsp:cNvSpPr/>
      </dsp:nvSpPr>
      <dsp:spPr>
        <a:xfrm>
          <a:off x="74246" y="551997"/>
          <a:ext cx="1506372" cy="15063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378C7-482F-4430-B4E5-343E1F8FA6D3}">
      <dsp:nvSpPr>
        <dsp:cNvPr id="0" name=""/>
        <dsp:cNvSpPr/>
      </dsp:nvSpPr>
      <dsp:spPr>
        <a:xfrm>
          <a:off x="390584" y="868335"/>
          <a:ext cx="873695" cy="8736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EC9B33-6CB1-4EB7-8601-7D5081702376}">
      <dsp:nvSpPr>
        <dsp:cNvPr id="0" name=""/>
        <dsp:cNvSpPr/>
      </dsp:nvSpPr>
      <dsp:spPr>
        <a:xfrm>
          <a:off x="1903412" y="551997"/>
          <a:ext cx="3550734" cy="1506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Essential for creating </a:t>
          </a:r>
          <a:r>
            <a:rPr lang="en-US" sz="2400" b="1" kern="1200" dirty="0"/>
            <a:t>sustainable and livable cities</a:t>
          </a:r>
          <a:r>
            <a:rPr lang="en-US" sz="2400" kern="1200" dirty="0"/>
            <a:t>.</a:t>
          </a:r>
        </a:p>
      </dsp:txBody>
      <dsp:txXfrm>
        <a:off x="1903412" y="551997"/>
        <a:ext cx="3550734" cy="1506372"/>
      </dsp:txXfrm>
    </dsp:sp>
    <dsp:sp modelId="{FA348F36-4896-4D84-9AB5-CE55F5692A80}">
      <dsp:nvSpPr>
        <dsp:cNvPr id="0" name=""/>
        <dsp:cNvSpPr/>
      </dsp:nvSpPr>
      <dsp:spPr>
        <a:xfrm>
          <a:off x="6072835" y="551997"/>
          <a:ext cx="1506372" cy="15063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9B669-D2B7-419C-8BFA-E235B75A788B}">
      <dsp:nvSpPr>
        <dsp:cNvPr id="0" name=""/>
        <dsp:cNvSpPr/>
      </dsp:nvSpPr>
      <dsp:spPr>
        <a:xfrm>
          <a:off x="6389173" y="868335"/>
          <a:ext cx="873695" cy="8736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EC536E-3D2E-479E-958C-18C79453B939}">
      <dsp:nvSpPr>
        <dsp:cNvPr id="0" name=""/>
        <dsp:cNvSpPr/>
      </dsp:nvSpPr>
      <dsp:spPr>
        <a:xfrm>
          <a:off x="7902001" y="551997"/>
          <a:ext cx="3550734" cy="1506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Provide designated open spaces focused on </a:t>
          </a:r>
          <a:r>
            <a:rPr lang="en-US" sz="2400" b="1" kern="1200" dirty="0"/>
            <a:t>plants and water for public use</a:t>
          </a:r>
          <a:r>
            <a:rPr lang="en-US" sz="2400" kern="1200" dirty="0"/>
            <a:t>.</a:t>
          </a:r>
        </a:p>
      </dsp:txBody>
      <dsp:txXfrm>
        <a:off x="7902001" y="551997"/>
        <a:ext cx="3550734" cy="1506372"/>
      </dsp:txXfrm>
    </dsp:sp>
    <dsp:sp modelId="{C638D778-96DF-4DFE-949E-EB771F9291F5}">
      <dsp:nvSpPr>
        <dsp:cNvPr id="0" name=""/>
        <dsp:cNvSpPr/>
      </dsp:nvSpPr>
      <dsp:spPr>
        <a:xfrm>
          <a:off x="74246" y="2901557"/>
          <a:ext cx="1506372" cy="15063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5E35B1-6456-441D-895E-91535F5328F4}">
      <dsp:nvSpPr>
        <dsp:cNvPr id="0" name=""/>
        <dsp:cNvSpPr/>
      </dsp:nvSpPr>
      <dsp:spPr>
        <a:xfrm>
          <a:off x="390584" y="3217895"/>
          <a:ext cx="873695" cy="8736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E6589-56AF-4258-842B-9154CDC58B8F}">
      <dsp:nvSpPr>
        <dsp:cNvPr id="0" name=""/>
        <dsp:cNvSpPr/>
      </dsp:nvSpPr>
      <dsp:spPr>
        <a:xfrm>
          <a:off x="1903412" y="2901557"/>
          <a:ext cx="3550734" cy="1506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Vary in </a:t>
          </a:r>
          <a:r>
            <a:rPr lang="en-US" sz="2400" b="1" kern="1200" dirty="0"/>
            <a:t>size and function</a:t>
          </a:r>
          <a:r>
            <a:rPr lang="en-US" sz="2400" kern="1200" dirty="0"/>
            <a:t>, from small pockets to large municipal spaces.</a:t>
          </a:r>
        </a:p>
      </dsp:txBody>
      <dsp:txXfrm>
        <a:off x="1903412" y="2901557"/>
        <a:ext cx="3550734" cy="1506372"/>
      </dsp:txXfrm>
    </dsp:sp>
    <dsp:sp modelId="{018E53AC-CD06-4588-9629-3D92157865BE}">
      <dsp:nvSpPr>
        <dsp:cNvPr id="0" name=""/>
        <dsp:cNvSpPr/>
      </dsp:nvSpPr>
      <dsp:spPr>
        <a:xfrm>
          <a:off x="6072835" y="2901557"/>
          <a:ext cx="1506372" cy="15063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0558D-CD34-4FEC-908E-59A902D84DC3}">
      <dsp:nvSpPr>
        <dsp:cNvPr id="0" name=""/>
        <dsp:cNvSpPr/>
      </dsp:nvSpPr>
      <dsp:spPr>
        <a:xfrm>
          <a:off x="6389173" y="3217895"/>
          <a:ext cx="873695" cy="8736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988FC-FD2F-4362-A473-AAC956CB6AC9}">
      <dsp:nvSpPr>
        <dsp:cNvPr id="0" name=""/>
        <dsp:cNvSpPr/>
      </dsp:nvSpPr>
      <dsp:spPr>
        <a:xfrm>
          <a:off x="7902001" y="2901557"/>
          <a:ext cx="3550734" cy="1506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Enhance community well-being by offering </a:t>
          </a:r>
          <a:r>
            <a:rPr lang="en-US" sz="2400" b="1" kern="1200" dirty="0"/>
            <a:t>recreational and social opportunities</a:t>
          </a:r>
          <a:r>
            <a:rPr lang="en-US" sz="2400" kern="1200" dirty="0"/>
            <a:t>.</a:t>
          </a:r>
        </a:p>
      </dsp:txBody>
      <dsp:txXfrm>
        <a:off x="7902001" y="2901557"/>
        <a:ext cx="3550734" cy="15063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FC882-FE61-4A17-868E-B8D2BCB24581}">
      <dsp:nvSpPr>
        <dsp:cNvPr id="0" name=""/>
        <dsp:cNvSpPr/>
      </dsp:nvSpPr>
      <dsp:spPr>
        <a:xfrm>
          <a:off x="0" y="6473"/>
          <a:ext cx="6744162" cy="191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E06CB-D33C-40C6-83B2-AC6B145F013D}">
      <dsp:nvSpPr>
        <dsp:cNvPr id="0" name=""/>
        <dsp:cNvSpPr/>
      </dsp:nvSpPr>
      <dsp:spPr>
        <a:xfrm>
          <a:off x="580702" y="438400"/>
          <a:ext cx="1056855" cy="1055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53BE78-317C-48ED-A5D3-9AA5224E7E24}">
      <dsp:nvSpPr>
        <dsp:cNvPr id="0" name=""/>
        <dsp:cNvSpPr/>
      </dsp:nvSpPr>
      <dsp:spPr>
        <a:xfrm>
          <a:off x="2218261" y="6473"/>
          <a:ext cx="4349486" cy="1921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65" tIns="203365" rIns="203365" bIns="203365" numCol="1" spcCol="1270" anchor="ctr" anchorCtr="0">
          <a:noAutofit/>
        </a:bodyPr>
        <a:lstStyle/>
        <a:p>
          <a:pPr marL="0" lvl="0" indent="0" algn="l" defTabSz="889000">
            <a:lnSpc>
              <a:spcPct val="100000"/>
            </a:lnSpc>
            <a:spcBef>
              <a:spcPct val="0"/>
            </a:spcBef>
            <a:spcAft>
              <a:spcPct val="35000"/>
            </a:spcAft>
            <a:buNone/>
          </a:pPr>
          <a:r>
            <a:rPr lang="en-US" sz="2000" b="1" kern="1200" dirty="0"/>
            <a:t>Pocket Parks </a:t>
          </a:r>
          <a:r>
            <a:rPr lang="en-US" sz="2000" kern="1200" dirty="0"/>
            <a:t> </a:t>
          </a:r>
        </a:p>
        <a:p>
          <a:pPr marL="0" lvl="0" indent="0" algn="l" defTabSz="889000">
            <a:lnSpc>
              <a:spcPct val="100000"/>
            </a:lnSpc>
            <a:spcBef>
              <a:spcPct val="0"/>
            </a:spcBef>
            <a:spcAft>
              <a:spcPct val="35000"/>
            </a:spcAft>
            <a:buNone/>
          </a:pPr>
          <a:r>
            <a:rPr lang="en-US" sz="1400" kern="1200" dirty="0"/>
            <a:t>Small, accessible areas typically less than one acre. Offer greenery, seating, and playgrounds .Often created on vacant lots or integrated into private developments. Became popular as urban land prices increased.</a:t>
          </a:r>
        </a:p>
      </dsp:txBody>
      <dsp:txXfrm>
        <a:off x="2218261" y="6473"/>
        <a:ext cx="4349486" cy="1921555"/>
      </dsp:txXfrm>
    </dsp:sp>
    <dsp:sp modelId="{49740E66-F4F3-447E-99DF-6715AEA29483}">
      <dsp:nvSpPr>
        <dsp:cNvPr id="0" name=""/>
        <dsp:cNvSpPr/>
      </dsp:nvSpPr>
      <dsp:spPr>
        <a:xfrm>
          <a:off x="0" y="2355041"/>
          <a:ext cx="6744162" cy="191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C3506-C503-49DC-B066-36FD19DD634E}">
      <dsp:nvSpPr>
        <dsp:cNvPr id="0" name=""/>
        <dsp:cNvSpPr/>
      </dsp:nvSpPr>
      <dsp:spPr>
        <a:xfrm>
          <a:off x="580702" y="2786968"/>
          <a:ext cx="1056855" cy="1055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229276-813B-4353-8A25-C31B46051866}">
      <dsp:nvSpPr>
        <dsp:cNvPr id="0" name=""/>
        <dsp:cNvSpPr/>
      </dsp:nvSpPr>
      <dsp:spPr>
        <a:xfrm>
          <a:off x="2218261" y="2355041"/>
          <a:ext cx="4349486" cy="1921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65" tIns="203365" rIns="203365" bIns="203365" numCol="1" spcCol="1270" anchor="ctr" anchorCtr="0">
          <a:noAutofit/>
        </a:bodyPr>
        <a:lstStyle/>
        <a:p>
          <a:pPr marL="0" lvl="0" indent="0" algn="l" defTabSz="889000">
            <a:lnSpc>
              <a:spcPct val="100000"/>
            </a:lnSpc>
            <a:spcBef>
              <a:spcPct val="0"/>
            </a:spcBef>
            <a:spcAft>
              <a:spcPct val="35000"/>
            </a:spcAft>
            <a:buNone/>
          </a:pPr>
          <a:r>
            <a:rPr lang="en-US" sz="2000" b="1" kern="1200" dirty="0"/>
            <a:t>Civic Plaza Parks</a:t>
          </a:r>
        </a:p>
        <a:p>
          <a:pPr marL="0" lvl="0" indent="0" algn="l" defTabSz="889000">
            <a:lnSpc>
              <a:spcPct val="100000"/>
            </a:lnSpc>
            <a:spcBef>
              <a:spcPct val="0"/>
            </a:spcBef>
            <a:spcAft>
              <a:spcPct val="35000"/>
            </a:spcAft>
            <a:buNone/>
          </a:pPr>
          <a:r>
            <a:rPr lang="en-US" sz="1400" b="1" kern="1200" dirty="0"/>
            <a:t> </a:t>
          </a:r>
          <a:r>
            <a:rPr lang="en-US" sz="1400" kern="1200" dirty="0"/>
            <a:t>Flexible public gathering spaces for civic purposes and commercial activities. Minimum size of one acre. Feature hardscape elements, trees, seating, public art, and water features. Originated from traditional town squares used for civic gatherings and events.</a:t>
          </a:r>
        </a:p>
      </dsp:txBody>
      <dsp:txXfrm>
        <a:off x="2218261" y="2355041"/>
        <a:ext cx="4349486" cy="1921555"/>
      </dsp:txXfrm>
    </dsp:sp>
    <dsp:sp modelId="{EF30FAAF-502C-45CB-9E3F-35840B382A7E}">
      <dsp:nvSpPr>
        <dsp:cNvPr id="0" name=""/>
        <dsp:cNvSpPr/>
      </dsp:nvSpPr>
      <dsp:spPr>
        <a:xfrm>
          <a:off x="0" y="4703609"/>
          <a:ext cx="6744162" cy="19196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E535D2-93FB-4493-A6D7-EB7DB68C0667}">
      <dsp:nvSpPr>
        <dsp:cNvPr id="0" name=""/>
        <dsp:cNvSpPr/>
      </dsp:nvSpPr>
      <dsp:spPr>
        <a:xfrm>
          <a:off x="580702" y="5135537"/>
          <a:ext cx="1056855" cy="10558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AD3D65-BE80-4025-A1F4-F3614A90B2D1}">
      <dsp:nvSpPr>
        <dsp:cNvPr id="0" name=""/>
        <dsp:cNvSpPr/>
      </dsp:nvSpPr>
      <dsp:spPr>
        <a:xfrm>
          <a:off x="2218261" y="4703609"/>
          <a:ext cx="4349486" cy="1921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65" tIns="203365" rIns="203365" bIns="203365" numCol="1" spcCol="1270" anchor="ctr" anchorCtr="0">
          <a:noAutofit/>
        </a:bodyPr>
        <a:lstStyle/>
        <a:p>
          <a:pPr marL="0" lvl="0" indent="0" algn="l" defTabSz="889000">
            <a:lnSpc>
              <a:spcPct val="100000"/>
            </a:lnSpc>
            <a:spcBef>
              <a:spcPct val="0"/>
            </a:spcBef>
            <a:spcAft>
              <a:spcPct val="35000"/>
            </a:spcAft>
            <a:buNone/>
          </a:pPr>
          <a:r>
            <a:rPr lang="en-US" sz="2000" b="1" kern="1200" dirty="0"/>
            <a:t>Linear Parks </a:t>
          </a:r>
        </a:p>
        <a:p>
          <a:pPr marL="0" lvl="0" indent="0" algn="l" defTabSz="889000">
            <a:lnSpc>
              <a:spcPct val="100000"/>
            </a:lnSpc>
            <a:spcBef>
              <a:spcPct val="0"/>
            </a:spcBef>
            <a:spcAft>
              <a:spcPct val="35000"/>
            </a:spcAft>
            <a:buNone/>
          </a:pPr>
          <a:r>
            <a:rPr lang="en-US" sz="1400" kern="1200" dirty="0"/>
            <a:t>Connect urban elements, providing a green corridor. Include multi-use trails, seating areas, fitness stations, and recreational components. Size varies depending on the urban context. Serve as a resource for both recreation and environmental protection.</a:t>
          </a:r>
        </a:p>
      </dsp:txBody>
      <dsp:txXfrm>
        <a:off x="2218261" y="4703609"/>
        <a:ext cx="4349486" cy="19215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FC882-FE61-4A17-868E-B8D2BCB24581}">
      <dsp:nvSpPr>
        <dsp:cNvPr id="0" name=""/>
        <dsp:cNvSpPr/>
      </dsp:nvSpPr>
      <dsp:spPr>
        <a:xfrm>
          <a:off x="0" y="6332"/>
          <a:ext cx="6771885" cy="18779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E06CB-D33C-40C6-83B2-AC6B145F013D}">
      <dsp:nvSpPr>
        <dsp:cNvPr id="0" name=""/>
        <dsp:cNvSpPr/>
      </dsp:nvSpPr>
      <dsp:spPr>
        <a:xfrm>
          <a:off x="568085" y="428875"/>
          <a:ext cx="1033893" cy="10328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53BE78-317C-48ED-A5D3-9AA5224E7E24}">
      <dsp:nvSpPr>
        <dsp:cNvPr id="0" name=""/>
        <dsp:cNvSpPr/>
      </dsp:nvSpPr>
      <dsp:spPr>
        <a:xfrm>
          <a:off x="2170064" y="6332"/>
          <a:ext cx="4429239" cy="1879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46" tIns="198946" rIns="198946" bIns="198946" numCol="1" spcCol="1270" anchor="ctr" anchorCtr="0">
          <a:noAutofit/>
        </a:bodyPr>
        <a:lstStyle/>
        <a:p>
          <a:pPr marL="0" lvl="0" indent="0" algn="l" defTabSz="889000">
            <a:lnSpc>
              <a:spcPct val="100000"/>
            </a:lnSpc>
            <a:spcBef>
              <a:spcPct val="0"/>
            </a:spcBef>
            <a:spcAft>
              <a:spcPct val="35000"/>
            </a:spcAft>
            <a:buNone/>
          </a:pPr>
          <a:r>
            <a:rPr lang="en-US" sz="2000" b="1" kern="1200"/>
            <a:t>Neighborhood Parks </a:t>
          </a:r>
        </a:p>
        <a:p>
          <a:pPr marL="0" lvl="0" indent="0" algn="l" defTabSz="889000">
            <a:lnSpc>
              <a:spcPct val="100000"/>
            </a:lnSpc>
            <a:spcBef>
              <a:spcPct val="0"/>
            </a:spcBef>
            <a:spcAft>
              <a:spcPct val="35000"/>
            </a:spcAft>
            <a:buNone/>
          </a:pPr>
          <a:r>
            <a:rPr lang="en-US" sz="1400" kern="1200"/>
            <a:t>Serve residential neighborhoods, typically ranging from 2 to 5 acres. Include playgrounds, playfields, picnic facilities, and sometimes sports courts. Service radius of 1/4 to 1/2 mile, serving 3,000 to 6,000 people. Track funding and land availability for park development</a:t>
          </a:r>
          <a:endParaRPr lang="en-US" sz="1400" kern="1200" dirty="0"/>
        </a:p>
      </dsp:txBody>
      <dsp:txXfrm>
        <a:off x="2170064" y="6332"/>
        <a:ext cx="4429239" cy="1879805"/>
      </dsp:txXfrm>
    </dsp:sp>
    <dsp:sp modelId="{49740E66-F4F3-447E-99DF-6715AEA29483}">
      <dsp:nvSpPr>
        <dsp:cNvPr id="0" name=""/>
        <dsp:cNvSpPr/>
      </dsp:nvSpPr>
      <dsp:spPr>
        <a:xfrm>
          <a:off x="0" y="2303872"/>
          <a:ext cx="6771885" cy="18779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C3506-C503-49DC-B066-36FD19DD634E}">
      <dsp:nvSpPr>
        <dsp:cNvPr id="0" name=""/>
        <dsp:cNvSpPr/>
      </dsp:nvSpPr>
      <dsp:spPr>
        <a:xfrm>
          <a:off x="568085" y="2726415"/>
          <a:ext cx="1033893" cy="10328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229276-813B-4353-8A25-C31B46051866}">
      <dsp:nvSpPr>
        <dsp:cNvPr id="0" name=""/>
        <dsp:cNvSpPr/>
      </dsp:nvSpPr>
      <dsp:spPr>
        <a:xfrm>
          <a:off x="2099019" y="2256369"/>
          <a:ext cx="4429239" cy="1879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46" tIns="198946" rIns="198946" bIns="198946" numCol="1" spcCol="1270" anchor="ctr" anchorCtr="0">
          <a:noAutofit/>
        </a:bodyPr>
        <a:lstStyle/>
        <a:p>
          <a:pPr marL="0" lvl="0" indent="0" algn="l" defTabSz="889000">
            <a:lnSpc>
              <a:spcPct val="100000"/>
            </a:lnSpc>
            <a:spcBef>
              <a:spcPct val="0"/>
            </a:spcBef>
            <a:spcAft>
              <a:spcPct val="35000"/>
            </a:spcAft>
            <a:buNone/>
          </a:pPr>
          <a:r>
            <a:rPr lang="en-US" sz="2000" b="1" kern="1200" dirty="0"/>
            <a:t>Community Parks </a:t>
          </a:r>
        </a:p>
        <a:p>
          <a:pPr marL="0" lvl="0" indent="0" algn="l" defTabSz="889000">
            <a:lnSpc>
              <a:spcPct val="100000"/>
            </a:lnSpc>
            <a:spcBef>
              <a:spcPct val="0"/>
            </a:spcBef>
            <a:spcAft>
              <a:spcPct val="35000"/>
            </a:spcAft>
            <a:buNone/>
          </a:pPr>
          <a:r>
            <a:rPr lang="en-US" sz="1400" b="0" kern="1200" dirty="0"/>
            <a:t>Larger recreational facilities serving a 1- to 2-mile radius. Typically range from 5 to 20 acres. Feature ball diamonds, playfields, tennis courts, shelters, restrooms, and natural areas. Cater to broader community needs beyond neighborhood parks.</a:t>
          </a:r>
        </a:p>
      </dsp:txBody>
      <dsp:txXfrm>
        <a:off x="2099019" y="2256369"/>
        <a:ext cx="4429239" cy="1879805"/>
      </dsp:txXfrm>
    </dsp:sp>
    <dsp:sp modelId="{EF30FAAF-502C-45CB-9E3F-35840B382A7E}">
      <dsp:nvSpPr>
        <dsp:cNvPr id="0" name=""/>
        <dsp:cNvSpPr/>
      </dsp:nvSpPr>
      <dsp:spPr>
        <a:xfrm>
          <a:off x="0" y="4601412"/>
          <a:ext cx="6771885" cy="18779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E535D2-93FB-4493-A6D7-EB7DB68C0667}">
      <dsp:nvSpPr>
        <dsp:cNvPr id="0" name=""/>
        <dsp:cNvSpPr/>
      </dsp:nvSpPr>
      <dsp:spPr>
        <a:xfrm>
          <a:off x="568085" y="5023956"/>
          <a:ext cx="1033893" cy="10328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AD3D65-BE80-4025-A1F4-F3614A90B2D1}">
      <dsp:nvSpPr>
        <dsp:cNvPr id="0" name=""/>
        <dsp:cNvSpPr/>
      </dsp:nvSpPr>
      <dsp:spPr>
        <a:xfrm>
          <a:off x="2170064" y="4601412"/>
          <a:ext cx="4429239" cy="1879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46" tIns="198946" rIns="198946" bIns="198946" numCol="1" spcCol="1270" anchor="ctr" anchorCtr="0">
          <a:noAutofit/>
        </a:bodyPr>
        <a:lstStyle/>
        <a:p>
          <a:pPr marL="0" lvl="0" indent="0" algn="l" defTabSz="889000">
            <a:lnSpc>
              <a:spcPct val="100000"/>
            </a:lnSpc>
            <a:spcBef>
              <a:spcPct val="0"/>
            </a:spcBef>
            <a:spcAft>
              <a:spcPct val="35000"/>
            </a:spcAft>
            <a:buNone/>
          </a:pPr>
          <a:r>
            <a:rPr lang="en-US" sz="2000" b="1" kern="1200"/>
            <a:t>Special Purpose Parks</a:t>
          </a:r>
        </a:p>
        <a:p>
          <a:pPr marL="0" lvl="0" indent="0" algn="l" defTabSz="889000">
            <a:lnSpc>
              <a:spcPct val="100000"/>
            </a:lnSpc>
            <a:spcBef>
              <a:spcPct val="0"/>
            </a:spcBef>
            <a:spcAft>
              <a:spcPct val="35000"/>
            </a:spcAft>
            <a:buNone/>
          </a:pPr>
          <a:r>
            <a:rPr lang="en-US" sz="1400" b="0" kern="1200"/>
            <a:t>Designed for specific activities (e.g., aquatic centers, ice skating, golf courses).Serve the entire park district and attract visitors from beyond the local area. Size varies based on the facility's requirements. Include historical sites, community centers, theme parks, and water</a:t>
          </a:r>
          <a:endParaRPr lang="en-US" sz="1400" b="0" kern="1200" dirty="0"/>
        </a:p>
      </dsp:txBody>
      <dsp:txXfrm>
        <a:off x="2170064" y="4601412"/>
        <a:ext cx="4429239" cy="18798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4678C-FFCC-48AD-B533-1777B558602C}">
      <dsp:nvSpPr>
        <dsp:cNvPr id="0" name=""/>
        <dsp:cNvSpPr/>
      </dsp:nvSpPr>
      <dsp:spPr>
        <a:xfrm>
          <a:off x="0" y="2952"/>
          <a:ext cx="11465169" cy="66668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Size and Capacity</a:t>
          </a:r>
          <a:endParaRPr lang="en-US" sz="2800" kern="1200"/>
        </a:p>
      </dsp:txBody>
      <dsp:txXfrm>
        <a:off x="32545" y="35497"/>
        <a:ext cx="11400079" cy="601592"/>
      </dsp:txXfrm>
    </dsp:sp>
    <dsp:sp modelId="{2A3624E7-9B0D-4704-9016-6A3DDFF8EAA7}">
      <dsp:nvSpPr>
        <dsp:cNvPr id="0" name=""/>
        <dsp:cNvSpPr/>
      </dsp:nvSpPr>
      <dsp:spPr>
        <a:xfrm>
          <a:off x="0" y="669634"/>
          <a:ext cx="11465169" cy="93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1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Must be </a:t>
          </a:r>
          <a:r>
            <a:rPr lang="en-US" sz="2800" b="1" kern="1200" dirty="0"/>
            <a:t>large enough </a:t>
          </a:r>
          <a:r>
            <a:rPr lang="en-US" sz="2800" kern="1200" dirty="0"/>
            <a:t>to accommodate the local population</a:t>
          </a:r>
        </a:p>
        <a:p>
          <a:pPr marL="285750" lvl="1" indent="-285750" algn="l" defTabSz="1244600">
            <a:lnSpc>
              <a:spcPct val="90000"/>
            </a:lnSpc>
            <a:spcBef>
              <a:spcPct val="0"/>
            </a:spcBef>
            <a:spcAft>
              <a:spcPct val="20000"/>
            </a:spcAft>
            <a:buChar char="•"/>
          </a:pPr>
          <a:r>
            <a:rPr lang="en-US" sz="2800" kern="1200"/>
            <a:t>Provide sufficient amenities to meet community needs</a:t>
          </a:r>
        </a:p>
      </dsp:txBody>
      <dsp:txXfrm>
        <a:off x="0" y="669634"/>
        <a:ext cx="11465169" cy="935477"/>
      </dsp:txXfrm>
    </dsp:sp>
    <dsp:sp modelId="{D12D5122-068C-41D8-AEC7-4F9CCE0B04E5}">
      <dsp:nvSpPr>
        <dsp:cNvPr id="0" name=""/>
        <dsp:cNvSpPr/>
      </dsp:nvSpPr>
      <dsp:spPr>
        <a:xfrm>
          <a:off x="0" y="1605112"/>
          <a:ext cx="11465169" cy="66668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Proximity and Reachability</a:t>
          </a:r>
          <a:endParaRPr lang="en-US" sz="2800" kern="1200"/>
        </a:p>
      </dsp:txBody>
      <dsp:txXfrm>
        <a:off x="32545" y="1637657"/>
        <a:ext cx="11400079" cy="601592"/>
      </dsp:txXfrm>
    </dsp:sp>
    <dsp:sp modelId="{3EE102DB-7FB8-4D2B-92B3-53F84A737646}">
      <dsp:nvSpPr>
        <dsp:cNvPr id="0" name=""/>
        <dsp:cNvSpPr/>
      </dsp:nvSpPr>
      <dsp:spPr>
        <a:xfrm>
          <a:off x="0" y="2271794"/>
          <a:ext cx="11465169" cy="93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1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Located within reasonable </a:t>
          </a:r>
          <a:r>
            <a:rPr lang="en-US" sz="2800" b="1" kern="1200" dirty="0"/>
            <a:t>walking distance </a:t>
          </a:r>
          <a:r>
            <a:rPr lang="en-US" sz="2800" kern="1200" dirty="0"/>
            <a:t>for pedestrians.</a:t>
          </a:r>
        </a:p>
        <a:p>
          <a:pPr marL="285750" lvl="1" indent="-285750" algn="l" defTabSz="1244600">
            <a:lnSpc>
              <a:spcPct val="90000"/>
            </a:lnSpc>
            <a:spcBef>
              <a:spcPct val="0"/>
            </a:spcBef>
            <a:spcAft>
              <a:spcPct val="20000"/>
            </a:spcAft>
            <a:buChar char="•"/>
          </a:pPr>
          <a:r>
            <a:rPr lang="en-US" sz="2800" kern="1200"/>
            <a:t>Designed to be easily accessible from surrounding areas.</a:t>
          </a:r>
        </a:p>
      </dsp:txBody>
      <dsp:txXfrm>
        <a:off x="0" y="2271794"/>
        <a:ext cx="11465169" cy="935477"/>
      </dsp:txXfrm>
    </dsp:sp>
    <dsp:sp modelId="{DA9E979B-7D6E-4614-B940-3B5AFC1BAA20}">
      <dsp:nvSpPr>
        <dsp:cNvPr id="0" name=""/>
        <dsp:cNvSpPr/>
      </dsp:nvSpPr>
      <dsp:spPr>
        <a:xfrm>
          <a:off x="0" y="3207272"/>
          <a:ext cx="11465169" cy="66668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Design and Distribution</a:t>
          </a:r>
          <a:endParaRPr lang="en-US" sz="2800" kern="1200"/>
        </a:p>
      </dsp:txBody>
      <dsp:txXfrm>
        <a:off x="32545" y="3239817"/>
        <a:ext cx="11400079" cy="601592"/>
      </dsp:txXfrm>
    </dsp:sp>
    <dsp:sp modelId="{28F9593D-4E8E-4766-86A9-8008BFCF66A5}">
      <dsp:nvSpPr>
        <dsp:cNvPr id="0" name=""/>
        <dsp:cNvSpPr/>
      </dsp:nvSpPr>
      <dsp:spPr>
        <a:xfrm>
          <a:off x="0" y="3873954"/>
          <a:ext cx="11465169" cy="134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1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Consideration of park </a:t>
          </a:r>
          <a:r>
            <a:rPr lang="en-US" sz="2800" b="1" kern="1200" dirty="0"/>
            <a:t>geometry and connectivity</a:t>
          </a:r>
        </a:p>
        <a:p>
          <a:pPr marL="285750" lvl="1" indent="-285750" algn="l" defTabSz="1244600">
            <a:lnSpc>
              <a:spcPct val="90000"/>
            </a:lnSpc>
            <a:spcBef>
              <a:spcPct val="0"/>
            </a:spcBef>
            <a:spcAft>
              <a:spcPct val="20000"/>
            </a:spcAft>
            <a:buChar char="•"/>
          </a:pPr>
          <a:r>
            <a:rPr lang="en-US" sz="2800" kern="1200" dirty="0"/>
            <a:t>Strategic placement to </a:t>
          </a:r>
          <a:r>
            <a:rPr lang="en-US" sz="2800" b="1" kern="1200" dirty="0"/>
            <a:t>avoid clustering </a:t>
          </a:r>
          <a:r>
            <a:rPr lang="en-US" sz="2800" kern="1200" dirty="0"/>
            <a:t>and ensure equitable access across the city (La Rosa, 2014; Wright Wendel et al., 2012)</a:t>
          </a:r>
        </a:p>
      </dsp:txBody>
      <dsp:txXfrm>
        <a:off x="0" y="3873954"/>
        <a:ext cx="11465169" cy="1342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8E7DD-E3F4-408A-BF80-C00A25786D57}">
      <dsp:nvSpPr>
        <dsp:cNvPr id="0" name=""/>
        <dsp:cNvSpPr/>
      </dsp:nvSpPr>
      <dsp:spPr>
        <a:xfrm>
          <a:off x="3298" y="1233391"/>
          <a:ext cx="2247304" cy="3146226"/>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09" tIns="330200" rIns="175209" bIns="330200" numCol="1" spcCol="1270" anchor="t" anchorCtr="0">
          <a:noAutofit/>
        </a:bodyPr>
        <a:lstStyle/>
        <a:p>
          <a:pPr marL="0" lvl="0" indent="0" algn="l" defTabSz="1066800">
            <a:lnSpc>
              <a:spcPct val="90000"/>
            </a:lnSpc>
            <a:spcBef>
              <a:spcPct val="0"/>
            </a:spcBef>
            <a:spcAft>
              <a:spcPct val="35000"/>
            </a:spcAft>
            <a:buNone/>
          </a:pPr>
          <a:r>
            <a:rPr lang="en-US" sz="2400" kern="1200" dirty="0"/>
            <a:t>Using Google Earth Pro to find the park</a:t>
          </a:r>
        </a:p>
      </dsp:txBody>
      <dsp:txXfrm>
        <a:off x="3298" y="2428957"/>
        <a:ext cx="2247304" cy="1887735"/>
      </dsp:txXfrm>
    </dsp:sp>
    <dsp:sp modelId="{73CAEF54-8F2F-49FC-9AF9-B02153A651DC}">
      <dsp:nvSpPr>
        <dsp:cNvPr id="0" name=""/>
        <dsp:cNvSpPr/>
      </dsp:nvSpPr>
      <dsp:spPr>
        <a:xfrm>
          <a:off x="655016" y="1548013"/>
          <a:ext cx="943867" cy="94386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88" tIns="12700" rIns="73588" bIns="12700" numCol="1" spcCol="1270" anchor="ctr" anchorCtr="0">
          <a:noAutofit/>
        </a:bodyPr>
        <a:lstStyle/>
        <a:p>
          <a:pPr marL="0" lvl="0" indent="0" algn="ctr" defTabSz="889000">
            <a:lnSpc>
              <a:spcPct val="90000"/>
            </a:lnSpc>
            <a:spcBef>
              <a:spcPct val="0"/>
            </a:spcBef>
            <a:spcAft>
              <a:spcPct val="35000"/>
            </a:spcAft>
            <a:buNone/>
          </a:pPr>
          <a:r>
            <a:rPr lang="en-US" sz="2000" kern="1200"/>
            <a:t>1</a:t>
          </a:r>
        </a:p>
      </dsp:txBody>
      <dsp:txXfrm>
        <a:off x="793242" y="1686239"/>
        <a:ext cx="667415" cy="667415"/>
      </dsp:txXfrm>
    </dsp:sp>
    <dsp:sp modelId="{8DD14368-FD1E-48AD-A81E-3941B4424322}">
      <dsp:nvSpPr>
        <dsp:cNvPr id="0" name=""/>
        <dsp:cNvSpPr/>
      </dsp:nvSpPr>
      <dsp:spPr>
        <a:xfrm>
          <a:off x="3298" y="4379545"/>
          <a:ext cx="2247304"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6B3BAB-7079-4223-BDED-E57C1DDC68A9}">
      <dsp:nvSpPr>
        <dsp:cNvPr id="0" name=""/>
        <dsp:cNvSpPr/>
      </dsp:nvSpPr>
      <dsp:spPr>
        <a:xfrm>
          <a:off x="2475333" y="1233391"/>
          <a:ext cx="2247304" cy="3146226"/>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09" tIns="330200" rIns="175209" bIns="330200" numCol="1" spcCol="1270" anchor="t" anchorCtr="0">
          <a:noAutofit/>
        </a:bodyPr>
        <a:lstStyle/>
        <a:p>
          <a:pPr marL="0" lvl="0" indent="0" algn="l" defTabSz="1066800">
            <a:lnSpc>
              <a:spcPct val="90000"/>
            </a:lnSpc>
            <a:spcBef>
              <a:spcPct val="0"/>
            </a:spcBef>
            <a:spcAft>
              <a:spcPct val="35000"/>
            </a:spcAft>
            <a:buNone/>
          </a:pPr>
          <a:r>
            <a:rPr lang="en-US" sz="2400" kern="1200" dirty="0"/>
            <a:t>Selecting the service area by reviewing the literatures</a:t>
          </a:r>
        </a:p>
      </dsp:txBody>
      <dsp:txXfrm>
        <a:off x="2475333" y="2428957"/>
        <a:ext cx="2247304" cy="1887735"/>
      </dsp:txXfrm>
    </dsp:sp>
    <dsp:sp modelId="{CD74F702-CE94-4662-A3CF-C05DD2B55FD7}">
      <dsp:nvSpPr>
        <dsp:cNvPr id="0" name=""/>
        <dsp:cNvSpPr/>
      </dsp:nvSpPr>
      <dsp:spPr>
        <a:xfrm>
          <a:off x="3127052" y="1548013"/>
          <a:ext cx="943867" cy="94386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88" tIns="12700" rIns="73588" bIns="12700" numCol="1" spcCol="1270" anchor="ctr" anchorCtr="0">
          <a:noAutofit/>
        </a:bodyPr>
        <a:lstStyle/>
        <a:p>
          <a:pPr marL="0" lvl="0" indent="0" algn="ctr" defTabSz="889000">
            <a:lnSpc>
              <a:spcPct val="90000"/>
            </a:lnSpc>
            <a:spcBef>
              <a:spcPct val="0"/>
            </a:spcBef>
            <a:spcAft>
              <a:spcPct val="35000"/>
            </a:spcAft>
            <a:buNone/>
          </a:pPr>
          <a:r>
            <a:rPr lang="en-US" sz="2000" kern="1200"/>
            <a:t>2</a:t>
          </a:r>
        </a:p>
      </dsp:txBody>
      <dsp:txXfrm>
        <a:off x="3265278" y="1686239"/>
        <a:ext cx="667415" cy="667415"/>
      </dsp:txXfrm>
    </dsp:sp>
    <dsp:sp modelId="{9F3B876F-99EC-45E1-B55D-00C346BF3E6D}">
      <dsp:nvSpPr>
        <dsp:cNvPr id="0" name=""/>
        <dsp:cNvSpPr/>
      </dsp:nvSpPr>
      <dsp:spPr>
        <a:xfrm>
          <a:off x="2475333" y="4379545"/>
          <a:ext cx="2247304"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FE54B0-2BF7-49AB-98E3-38C636EE710F}">
      <dsp:nvSpPr>
        <dsp:cNvPr id="0" name=""/>
        <dsp:cNvSpPr/>
      </dsp:nvSpPr>
      <dsp:spPr>
        <a:xfrm>
          <a:off x="4947368" y="1233391"/>
          <a:ext cx="2297262" cy="3146226"/>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09" tIns="330200" rIns="175209" bIns="330200" numCol="1" spcCol="1270" anchor="t" anchorCtr="0">
          <a:noAutofit/>
        </a:bodyPr>
        <a:lstStyle/>
        <a:p>
          <a:pPr marL="0" lvl="0" indent="0" algn="l" defTabSz="1066800">
            <a:lnSpc>
              <a:spcPct val="90000"/>
            </a:lnSpc>
            <a:spcBef>
              <a:spcPct val="0"/>
            </a:spcBef>
            <a:spcAft>
              <a:spcPct val="35000"/>
            </a:spcAft>
            <a:buNone/>
          </a:pPr>
          <a:r>
            <a:rPr lang="en-US" sz="2400" kern="1200" dirty="0"/>
            <a:t>Using network analysis for parks' service regions</a:t>
          </a:r>
          <a:endParaRPr lang="en-US" sz="2000" kern="1200" dirty="0"/>
        </a:p>
      </dsp:txBody>
      <dsp:txXfrm>
        <a:off x="4947368" y="2428957"/>
        <a:ext cx="2297262" cy="1887735"/>
      </dsp:txXfrm>
    </dsp:sp>
    <dsp:sp modelId="{C616004C-5359-4DEF-B2F9-9EB6A6C106C0}">
      <dsp:nvSpPr>
        <dsp:cNvPr id="0" name=""/>
        <dsp:cNvSpPr/>
      </dsp:nvSpPr>
      <dsp:spPr>
        <a:xfrm>
          <a:off x="5624066" y="1548013"/>
          <a:ext cx="943867" cy="94386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88" tIns="12700" rIns="73588" bIns="12700" numCol="1" spcCol="1270" anchor="ctr" anchorCtr="0">
          <a:noAutofit/>
        </a:bodyPr>
        <a:lstStyle/>
        <a:p>
          <a:pPr marL="0" lvl="0" indent="0" algn="ctr" defTabSz="889000">
            <a:lnSpc>
              <a:spcPct val="90000"/>
            </a:lnSpc>
            <a:spcBef>
              <a:spcPct val="0"/>
            </a:spcBef>
            <a:spcAft>
              <a:spcPct val="35000"/>
            </a:spcAft>
            <a:buNone/>
          </a:pPr>
          <a:r>
            <a:rPr lang="en-US" sz="2000" kern="1200"/>
            <a:t>3</a:t>
          </a:r>
        </a:p>
      </dsp:txBody>
      <dsp:txXfrm>
        <a:off x="5762292" y="1686239"/>
        <a:ext cx="667415" cy="667415"/>
      </dsp:txXfrm>
    </dsp:sp>
    <dsp:sp modelId="{CC967B81-B9D6-4823-837F-DA6FA2DC9208}">
      <dsp:nvSpPr>
        <dsp:cNvPr id="0" name=""/>
        <dsp:cNvSpPr/>
      </dsp:nvSpPr>
      <dsp:spPr>
        <a:xfrm>
          <a:off x="4972347" y="4379545"/>
          <a:ext cx="2247304"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0F40B6-1DE2-4030-948D-0FB6CD663039}">
      <dsp:nvSpPr>
        <dsp:cNvPr id="0" name=""/>
        <dsp:cNvSpPr/>
      </dsp:nvSpPr>
      <dsp:spPr>
        <a:xfrm>
          <a:off x="7469361" y="1233391"/>
          <a:ext cx="2247304" cy="3146226"/>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09" tIns="330200" rIns="175209" bIns="330200" numCol="1" spcCol="1270" anchor="t" anchorCtr="0">
          <a:noAutofit/>
        </a:bodyPr>
        <a:lstStyle/>
        <a:p>
          <a:pPr marL="0" lvl="0" indent="0" algn="l" defTabSz="977900">
            <a:lnSpc>
              <a:spcPct val="90000"/>
            </a:lnSpc>
            <a:spcBef>
              <a:spcPct val="0"/>
            </a:spcBef>
            <a:spcAft>
              <a:spcPct val="35000"/>
            </a:spcAft>
            <a:buNone/>
          </a:pPr>
          <a:r>
            <a:rPr lang="en-US" sz="2200" kern="1200" dirty="0"/>
            <a:t>Identifying accessibility and spatial sufficiency</a:t>
          </a:r>
        </a:p>
      </dsp:txBody>
      <dsp:txXfrm>
        <a:off x="7469361" y="2428957"/>
        <a:ext cx="2247304" cy="1887735"/>
      </dsp:txXfrm>
    </dsp:sp>
    <dsp:sp modelId="{3C36A27E-7195-46D4-9C16-8E4E80194449}">
      <dsp:nvSpPr>
        <dsp:cNvPr id="0" name=""/>
        <dsp:cNvSpPr/>
      </dsp:nvSpPr>
      <dsp:spPr>
        <a:xfrm>
          <a:off x="8121079" y="1548013"/>
          <a:ext cx="943867" cy="94386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88" tIns="12700" rIns="73588" bIns="12700" numCol="1" spcCol="1270" anchor="ctr" anchorCtr="0">
          <a:noAutofit/>
        </a:bodyPr>
        <a:lstStyle/>
        <a:p>
          <a:pPr marL="0" lvl="0" indent="0" algn="ctr" defTabSz="889000">
            <a:lnSpc>
              <a:spcPct val="90000"/>
            </a:lnSpc>
            <a:spcBef>
              <a:spcPct val="0"/>
            </a:spcBef>
            <a:spcAft>
              <a:spcPct val="35000"/>
            </a:spcAft>
            <a:buNone/>
          </a:pPr>
          <a:r>
            <a:rPr lang="en-US" sz="2000" kern="1200"/>
            <a:t>4</a:t>
          </a:r>
        </a:p>
      </dsp:txBody>
      <dsp:txXfrm>
        <a:off x="8259305" y="1686239"/>
        <a:ext cx="667415" cy="667415"/>
      </dsp:txXfrm>
    </dsp:sp>
    <dsp:sp modelId="{981D5722-CF75-46DE-9607-4A85DE0A1CC0}">
      <dsp:nvSpPr>
        <dsp:cNvPr id="0" name=""/>
        <dsp:cNvSpPr/>
      </dsp:nvSpPr>
      <dsp:spPr>
        <a:xfrm>
          <a:off x="7469361" y="4379545"/>
          <a:ext cx="2247304"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780DF-4665-4E6A-818B-8AE313C437F2}">
      <dsp:nvSpPr>
        <dsp:cNvPr id="0" name=""/>
        <dsp:cNvSpPr/>
      </dsp:nvSpPr>
      <dsp:spPr>
        <a:xfrm>
          <a:off x="9941396" y="1233391"/>
          <a:ext cx="2247304" cy="3146226"/>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09" tIns="330200" rIns="175209" bIns="330200" numCol="1" spcCol="1270" anchor="t" anchorCtr="0">
          <a:noAutofit/>
        </a:bodyPr>
        <a:lstStyle/>
        <a:p>
          <a:pPr marL="0" lvl="0" indent="0" algn="l" defTabSz="889000">
            <a:lnSpc>
              <a:spcPct val="90000"/>
            </a:lnSpc>
            <a:spcBef>
              <a:spcPct val="0"/>
            </a:spcBef>
            <a:spcAft>
              <a:spcPct val="35000"/>
            </a:spcAft>
            <a:buNone/>
          </a:pPr>
          <a:r>
            <a:rPr lang="en-US" sz="2000" kern="1200" dirty="0"/>
            <a:t>Suggesting recommendation and planning implication</a:t>
          </a:r>
        </a:p>
      </dsp:txBody>
      <dsp:txXfrm>
        <a:off x="9941396" y="2428957"/>
        <a:ext cx="2247304" cy="1887735"/>
      </dsp:txXfrm>
    </dsp:sp>
    <dsp:sp modelId="{207911C6-40F5-4D92-8724-0CFC0F0DC775}">
      <dsp:nvSpPr>
        <dsp:cNvPr id="0" name=""/>
        <dsp:cNvSpPr/>
      </dsp:nvSpPr>
      <dsp:spPr>
        <a:xfrm>
          <a:off x="10593115" y="1548013"/>
          <a:ext cx="943867" cy="94386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88" tIns="12700" rIns="73588" bIns="12700" numCol="1" spcCol="1270" anchor="ctr" anchorCtr="0">
          <a:noAutofit/>
        </a:bodyPr>
        <a:lstStyle/>
        <a:p>
          <a:pPr marL="0" lvl="0" indent="0" algn="ctr" defTabSz="889000">
            <a:lnSpc>
              <a:spcPct val="90000"/>
            </a:lnSpc>
            <a:spcBef>
              <a:spcPct val="0"/>
            </a:spcBef>
            <a:spcAft>
              <a:spcPct val="35000"/>
            </a:spcAft>
            <a:buNone/>
          </a:pPr>
          <a:r>
            <a:rPr lang="en-US" sz="2000" kern="1200"/>
            <a:t>5</a:t>
          </a:r>
        </a:p>
      </dsp:txBody>
      <dsp:txXfrm>
        <a:off x="10731341" y="1686239"/>
        <a:ext cx="667415" cy="667415"/>
      </dsp:txXfrm>
    </dsp:sp>
    <dsp:sp modelId="{63AE5CB4-9804-4309-8473-1409B7FC9C15}">
      <dsp:nvSpPr>
        <dsp:cNvPr id="0" name=""/>
        <dsp:cNvSpPr/>
      </dsp:nvSpPr>
      <dsp:spPr>
        <a:xfrm>
          <a:off x="9941396" y="4379545"/>
          <a:ext cx="2247304"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162C4-C6E1-477B-8A1E-52AEE6328DD5}">
      <dsp:nvSpPr>
        <dsp:cNvPr id="0" name=""/>
        <dsp:cNvSpPr/>
      </dsp:nvSpPr>
      <dsp:spPr>
        <a:xfrm>
          <a:off x="3760" y="268876"/>
          <a:ext cx="3666205" cy="90662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t>Strategic Expansion of Neighborhood Parks</a:t>
          </a:r>
          <a:endParaRPr lang="en-US" sz="2500" kern="1200" dirty="0"/>
        </a:p>
      </dsp:txBody>
      <dsp:txXfrm>
        <a:off x="3760" y="268876"/>
        <a:ext cx="3666205" cy="906620"/>
      </dsp:txXfrm>
    </dsp:sp>
    <dsp:sp modelId="{BC980129-34A7-4964-85C7-FBA14583B77B}">
      <dsp:nvSpPr>
        <dsp:cNvPr id="0" name=""/>
        <dsp:cNvSpPr/>
      </dsp:nvSpPr>
      <dsp:spPr>
        <a:xfrm>
          <a:off x="3760" y="1175497"/>
          <a:ext cx="3666205" cy="3903046"/>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just" defTabSz="1111250">
            <a:lnSpc>
              <a:spcPct val="90000"/>
            </a:lnSpc>
            <a:spcBef>
              <a:spcPct val="0"/>
            </a:spcBef>
            <a:spcAft>
              <a:spcPct val="15000"/>
            </a:spcAft>
            <a:buChar char="•"/>
          </a:pPr>
          <a:r>
            <a:rPr lang="en-US" sz="2500" kern="1200" dirty="0"/>
            <a:t>Identify and prioritize </a:t>
          </a:r>
          <a:r>
            <a:rPr lang="en-US" sz="2500" b="1" kern="1200" dirty="0"/>
            <a:t>underprivileged areas </a:t>
          </a:r>
          <a:r>
            <a:rPr lang="en-US" sz="2500" kern="1200" dirty="0"/>
            <a:t>lacking green spaces.</a:t>
          </a:r>
        </a:p>
        <a:p>
          <a:pPr marL="228600" lvl="1" indent="-228600" algn="just" defTabSz="1111250">
            <a:lnSpc>
              <a:spcPct val="90000"/>
            </a:lnSpc>
            <a:spcBef>
              <a:spcPct val="0"/>
            </a:spcBef>
            <a:spcAft>
              <a:spcPct val="15000"/>
            </a:spcAft>
            <a:buChar char="•"/>
          </a:pPr>
          <a:r>
            <a:rPr lang="en-US" sz="2500" kern="1200" dirty="0"/>
            <a:t>Ensure equitable distribution across </a:t>
          </a:r>
          <a:r>
            <a:rPr lang="en-US" sz="2500" b="1" kern="1200" dirty="0"/>
            <a:t>socio-economic zones </a:t>
          </a:r>
          <a:r>
            <a:rPr lang="en-US" sz="2500" kern="1200" dirty="0"/>
            <a:t>for better access.</a:t>
          </a:r>
        </a:p>
      </dsp:txBody>
      <dsp:txXfrm>
        <a:off x="3760" y="1175497"/>
        <a:ext cx="3666205" cy="3903046"/>
      </dsp:txXfrm>
    </dsp:sp>
    <dsp:sp modelId="{F99DB4BE-CF04-4876-814B-52A2A6CD60EF}">
      <dsp:nvSpPr>
        <dsp:cNvPr id="0" name=""/>
        <dsp:cNvSpPr/>
      </dsp:nvSpPr>
      <dsp:spPr>
        <a:xfrm>
          <a:off x="4183233" y="268876"/>
          <a:ext cx="3666205" cy="90662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a:t>Mini Parks for Micro-Communities</a:t>
          </a:r>
          <a:endParaRPr lang="en-US" sz="2500" kern="1200"/>
        </a:p>
      </dsp:txBody>
      <dsp:txXfrm>
        <a:off x="4183233" y="268876"/>
        <a:ext cx="3666205" cy="906620"/>
      </dsp:txXfrm>
    </dsp:sp>
    <dsp:sp modelId="{75179B89-B1CF-414E-9FF7-A7657B6A5624}">
      <dsp:nvSpPr>
        <dsp:cNvPr id="0" name=""/>
        <dsp:cNvSpPr/>
      </dsp:nvSpPr>
      <dsp:spPr>
        <a:xfrm>
          <a:off x="4183233" y="1175497"/>
          <a:ext cx="3666205" cy="3903046"/>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just" defTabSz="1111250">
            <a:lnSpc>
              <a:spcPct val="90000"/>
            </a:lnSpc>
            <a:spcBef>
              <a:spcPct val="0"/>
            </a:spcBef>
            <a:spcAft>
              <a:spcPct val="15000"/>
            </a:spcAft>
            <a:buChar char="•"/>
          </a:pPr>
          <a:r>
            <a:rPr lang="en-US" sz="2500" kern="1200" dirty="0"/>
            <a:t>Partner with </a:t>
          </a:r>
          <a:r>
            <a:rPr lang="en-US" sz="2500" b="1" kern="1200" dirty="0"/>
            <a:t>local businesses, schools, and residents</a:t>
          </a:r>
          <a:r>
            <a:rPr lang="en-US" sz="2500" kern="1200" dirty="0"/>
            <a:t> to establish flexible spaces.</a:t>
          </a:r>
        </a:p>
        <a:p>
          <a:pPr marL="228600" lvl="1" indent="-228600" algn="just" defTabSz="1111250">
            <a:lnSpc>
              <a:spcPct val="90000"/>
            </a:lnSpc>
            <a:spcBef>
              <a:spcPct val="0"/>
            </a:spcBef>
            <a:spcAft>
              <a:spcPct val="15000"/>
            </a:spcAft>
            <a:buChar char="•"/>
          </a:pPr>
          <a:r>
            <a:rPr lang="en-US" sz="2500" kern="1200" dirty="0"/>
            <a:t>Provide seating, small play areas, and greenery tailored to micro-community needs.</a:t>
          </a:r>
        </a:p>
      </dsp:txBody>
      <dsp:txXfrm>
        <a:off x="4183233" y="1175497"/>
        <a:ext cx="3666205" cy="3903046"/>
      </dsp:txXfrm>
    </dsp:sp>
    <dsp:sp modelId="{09D37726-BF24-41FD-A40C-53D3B01CEB5B}">
      <dsp:nvSpPr>
        <dsp:cNvPr id="0" name=""/>
        <dsp:cNvSpPr/>
      </dsp:nvSpPr>
      <dsp:spPr>
        <a:xfrm>
          <a:off x="8304671" y="254361"/>
          <a:ext cx="3666205" cy="90662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t>Multi-Functional Design</a:t>
          </a:r>
          <a:endParaRPr lang="en-US" sz="2500" kern="1200" dirty="0"/>
        </a:p>
      </dsp:txBody>
      <dsp:txXfrm>
        <a:off x="8304671" y="254361"/>
        <a:ext cx="3666205" cy="906620"/>
      </dsp:txXfrm>
    </dsp:sp>
    <dsp:sp modelId="{DD668ABC-FE06-4F66-BA78-29AE23089F28}">
      <dsp:nvSpPr>
        <dsp:cNvPr id="0" name=""/>
        <dsp:cNvSpPr/>
      </dsp:nvSpPr>
      <dsp:spPr>
        <a:xfrm>
          <a:off x="8300895" y="1175497"/>
          <a:ext cx="3666205" cy="3903046"/>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just" defTabSz="1111250">
            <a:lnSpc>
              <a:spcPct val="90000"/>
            </a:lnSpc>
            <a:spcBef>
              <a:spcPct val="0"/>
            </a:spcBef>
            <a:spcAft>
              <a:spcPct val="15000"/>
            </a:spcAft>
            <a:buChar char="•"/>
          </a:pPr>
          <a:r>
            <a:rPr lang="en-US" sz="2500" kern="1200" dirty="0"/>
            <a:t>Include </a:t>
          </a:r>
          <a:r>
            <a:rPr lang="en-US" sz="2500" b="1" kern="1200" dirty="0"/>
            <a:t>walking trails, exercise zones, playgrounds, and cultural installations</a:t>
          </a:r>
          <a:r>
            <a:rPr lang="en-US" sz="2500" kern="1200" dirty="0"/>
            <a:t>.</a:t>
          </a:r>
        </a:p>
        <a:p>
          <a:pPr marL="228600" lvl="1" indent="-228600" algn="just" defTabSz="1111250">
            <a:lnSpc>
              <a:spcPct val="90000"/>
            </a:lnSpc>
            <a:spcBef>
              <a:spcPct val="0"/>
            </a:spcBef>
            <a:spcAft>
              <a:spcPct val="15000"/>
            </a:spcAft>
            <a:buChar char="•"/>
          </a:pPr>
          <a:r>
            <a:rPr lang="en-US" sz="2500" kern="1200" dirty="0"/>
            <a:t>Cater to the varied interests of </a:t>
          </a:r>
          <a:r>
            <a:rPr lang="en-US" sz="2500" b="1" kern="1200" dirty="0"/>
            <a:t>different community demographics</a:t>
          </a:r>
          <a:r>
            <a:rPr lang="en-US" sz="2500" kern="1200" dirty="0"/>
            <a:t>.</a:t>
          </a:r>
        </a:p>
      </dsp:txBody>
      <dsp:txXfrm>
        <a:off x="8300895" y="1175497"/>
        <a:ext cx="3666205" cy="39030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9276C-BE33-47D9-9F96-37A8B45F50F7}" type="datetimeFigureOut">
              <a:rPr lang="en-US" smtClean="0"/>
              <a:t>12/18/24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67A54-7162-4B0B-9AFE-8A9E850A17F2}" type="slidenum">
              <a:rPr lang="en-US" smtClean="0"/>
              <a:t>‹#›</a:t>
            </a:fld>
            <a:endParaRPr lang="en-US"/>
          </a:p>
        </p:txBody>
      </p:sp>
    </p:spTree>
    <p:extLst>
      <p:ext uri="{BB962C8B-B14F-4D97-AF65-F5344CB8AC3E}">
        <p14:creationId xmlns:p14="http://schemas.microsoft.com/office/powerpoint/2010/main" val="3757669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67A54-7162-4B0B-9AFE-8A9E850A17F2}" type="slidenum">
              <a:rPr lang="en-US" smtClean="0"/>
              <a:t>12</a:t>
            </a:fld>
            <a:endParaRPr lang="en-US"/>
          </a:p>
        </p:txBody>
      </p:sp>
    </p:spTree>
    <p:extLst>
      <p:ext uri="{BB962C8B-B14F-4D97-AF65-F5344CB8AC3E}">
        <p14:creationId xmlns:p14="http://schemas.microsoft.com/office/powerpoint/2010/main" val="419541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67A54-7162-4B0B-9AFE-8A9E850A17F2}" type="slidenum">
              <a:rPr lang="en-US" smtClean="0"/>
              <a:t>21</a:t>
            </a:fld>
            <a:endParaRPr lang="en-US"/>
          </a:p>
        </p:txBody>
      </p:sp>
    </p:spTree>
    <p:extLst>
      <p:ext uri="{BB962C8B-B14F-4D97-AF65-F5344CB8AC3E}">
        <p14:creationId xmlns:p14="http://schemas.microsoft.com/office/powerpoint/2010/main" val="419587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F17FB-0518-D479-61FF-4FDA80E0C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82899-F8D7-98F2-8D7E-DED7D0233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F4BF2-1F6A-A8FA-C16B-E2ECB4AB64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F65857-5CAE-33AB-AB9F-B592CA4E112F}"/>
              </a:ext>
            </a:extLst>
          </p:cNvPr>
          <p:cNvSpPr>
            <a:spLocks noGrp="1"/>
          </p:cNvSpPr>
          <p:nvPr>
            <p:ph type="sldNum" sz="quarter" idx="5"/>
          </p:nvPr>
        </p:nvSpPr>
        <p:spPr/>
        <p:txBody>
          <a:bodyPr/>
          <a:lstStyle/>
          <a:p>
            <a:fld id="{6EF67A54-7162-4B0B-9AFE-8A9E850A17F2}" type="slidenum">
              <a:rPr lang="en-US" smtClean="0"/>
              <a:t>22</a:t>
            </a:fld>
            <a:endParaRPr lang="en-US"/>
          </a:p>
        </p:txBody>
      </p:sp>
    </p:spTree>
    <p:extLst>
      <p:ext uri="{BB962C8B-B14F-4D97-AF65-F5344CB8AC3E}">
        <p14:creationId xmlns:p14="http://schemas.microsoft.com/office/powerpoint/2010/main" val="3733980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B007-C366-C92B-7CA5-FB4601A4D3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1E6E30-5FCE-7A23-7011-2FE1F59CD4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AB64E6-C38C-6549-C4AA-581D7336AFC9}"/>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5" name="Footer Placeholder 4">
            <a:extLst>
              <a:ext uri="{FF2B5EF4-FFF2-40B4-BE49-F238E27FC236}">
                <a16:creationId xmlns:a16="http://schemas.microsoft.com/office/drawing/2014/main" id="{DA22E98E-29F0-252B-7238-9285B12BC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406AC-1831-5D19-69E0-11046154ACE0}"/>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1597609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D5E2-383B-6F27-E672-AA0D26B0A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D2B279-9CC5-3CDC-C7EF-8AD9CB718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C7CB3-43D9-0CCA-0F04-C3A3CC82627A}"/>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5" name="Footer Placeholder 4">
            <a:extLst>
              <a:ext uri="{FF2B5EF4-FFF2-40B4-BE49-F238E27FC236}">
                <a16:creationId xmlns:a16="http://schemas.microsoft.com/office/drawing/2014/main" id="{3075F800-0E67-943B-E904-3F38C5F45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AD336-CA8E-06C2-0106-A1A109182640}"/>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2189172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19C44E-0AB5-FBF3-DBEF-3F0574BD7F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20FC5C-349B-985B-D3C5-C6225D55A3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B5898-62C2-0F98-DFDE-4E2EBA53B025}"/>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5" name="Footer Placeholder 4">
            <a:extLst>
              <a:ext uri="{FF2B5EF4-FFF2-40B4-BE49-F238E27FC236}">
                <a16:creationId xmlns:a16="http://schemas.microsoft.com/office/drawing/2014/main" id="{ABECC01E-AFB6-A1D8-2FC9-6837786A1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4A065-3F9B-456D-7FB9-B77E270804D1}"/>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335366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E6E0-7784-2CCA-8293-E1A56C065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0D7A4-D3C3-01C2-C719-3714933666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E3387-E1EB-6012-30A5-5087110FAD1E}"/>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5" name="Footer Placeholder 4">
            <a:extLst>
              <a:ext uri="{FF2B5EF4-FFF2-40B4-BE49-F238E27FC236}">
                <a16:creationId xmlns:a16="http://schemas.microsoft.com/office/drawing/2014/main" id="{8779DD90-EF7B-3B99-2FD9-D202C0FD0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8E65D-24DA-2D46-8B7D-F2E27A70AB92}"/>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1701732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D1BC-3B32-22E6-543D-89D7C16D5C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E8C396-EAC1-2AB6-E2CB-B884945D76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88DE5C-BEE7-6E04-45AF-019C628B3F05}"/>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5" name="Footer Placeholder 4">
            <a:extLst>
              <a:ext uri="{FF2B5EF4-FFF2-40B4-BE49-F238E27FC236}">
                <a16:creationId xmlns:a16="http://schemas.microsoft.com/office/drawing/2014/main" id="{9FAE6689-C3E1-415C-F3DA-6C8619719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BF865-DCB6-C491-8B1E-D1C672477153}"/>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298681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9DDE-39A0-624C-41E3-9421075C0A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86EE7C-ECF3-2C1A-A6BC-72924A6A24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A1A3CB-F802-B41E-AC2E-324978001E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9ECBF3-E3CF-323E-6B6B-13A2B637599C}"/>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6" name="Footer Placeholder 5">
            <a:extLst>
              <a:ext uri="{FF2B5EF4-FFF2-40B4-BE49-F238E27FC236}">
                <a16:creationId xmlns:a16="http://schemas.microsoft.com/office/drawing/2014/main" id="{9D0F7B45-EA46-24E5-9BF4-57667FC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7AF395-3128-2F57-AA09-604CCF23473B}"/>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54550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A1E8-5E17-BFA4-EF4A-BB821E2A2B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27C763-91B2-C379-5B29-9B3FE164D2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EA9297-4918-F055-8E6E-A04B7B0C9C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A1142A-2A0F-1C56-F2E4-22FEA72D1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DBF8FA-5E71-BB90-EBD1-001CC496A2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F07BDA-4003-EFE0-9311-CECB1D415512}"/>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8" name="Footer Placeholder 7">
            <a:extLst>
              <a:ext uri="{FF2B5EF4-FFF2-40B4-BE49-F238E27FC236}">
                <a16:creationId xmlns:a16="http://schemas.microsoft.com/office/drawing/2014/main" id="{958C4656-167E-16F4-5149-57CEC97F1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D45390-D033-CF2C-01DC-556D8DF923D8}"/>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848579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7B45-DAB7-C534-B73D-4B977D3BDA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FE0ACA-3082-CCD0-36BC-C88A191991C5}"/>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4" name="Footer Placeholder 3">
            <a:extLst>
              <a:ext uri="{FF2B5EF4-FFF2-40B4-BE49-F238E27FC236}">
                <a16:creationId xmlns:a16="http://schemas.microsoft.com/office/drawing/2014/main" id="{4375A309-1597-E26F-805D-F918BBC51E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AFCE8F-DBAF-8899-CFBE-FEEE7383AB1D}"/>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3077012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17D02B-1612-E22F-A924-3AAD60E9E319}"/>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3" name="Footer Placeholder 2">
            <a:extLst>
              <a:ext uri="{FF2B5EF4-FFF2-40B4-BE49-F238E27FC236}">
                <a16:creationId xmlns:a16="http://schemas.microsoft.com/office/drawing/2014/main" id="{2D439998-9724-CAAC-3FC8-EE4C32DACC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60E6E5-F7DF-D6D8-D3E7-3AC19F6D9CD5}"/>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272370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AB949-1DEA-F46C-5C4D-11F89D818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2DCAFD-615E-D487-8441-A6A17B394E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104C3D-EB7C-43A7-4F42-035D3DC4B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4F9144-B92F-EABE-6C12-FD4B41881E50}"/>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6" name="Footer Placeholder 5">
            <a:extLst>
              <a:ext uri="{FF2B5EF4-FFF2-40B4-BE49-F238E27FC236}">
                <a16:creationId xmlns:a16="http://schemas.microsoft.com/office/drawing/2014/main" id="{D6CC058D-2A8A-87BD-1D84-6BBA905D54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AD928-1DFD-DF2C-0AE8-3D1B7477A36D}"/>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345214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15B2D-E338-81BF-00F7-56505C092C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F8821A-6477-7B68-16A7-FB3F56EE98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9D1701-6271-D3DA-D903-6053572BD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1E301C-2AA1-75B1-46F4-90922DD30D00}"/>
              </a:ext>
            </a:extLst>
          </p:cNvPr>
          <p:cNvSpPr>
            <a:spLocks noGrp="1"/>
          </p:cNvSpPr>
          <p:nvPr>
            <p:ph type="dt" sz="half" idx="10"/>
          </p:nvPr>
        </p:nvSpPr>
        <p:spPr/>
        <p:txBody>
          <a:bodyPr/>
          <a:lstStyle/>
          <a:p>
            <a:fld id="{F40105A2-5F37-43CB-89C1-39D766851EEB}" type="datetimeFigureOut">
              <a:rPr lang="en-US" smtClean="0"/>
              <a:t>12/18/24</a:t>
            </a:fld>
            <a:endParaRPr lang="en-US"/>
          </a:p>
        </p:txBody>
      </p:sp>
      <p:sp>
        <p:nvSpPr>
          <p:cNvPr id="6" name="Footer Placeholder 5">
            <a:extLst>
              <a:ext uri="{FF2B5EF4-FFF2-40B4-BE49-F238E27FC236}">
                <a16:creationId xmlns:a16="http://schemas.microsoft.com/office/drawing/2014/main" id="{946F9849-4F56-D7A3-6722-777314B5F0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0A113-127A-EA88-68AF-86605F09D948}"/>
              </a:ext>
            </a:extLst>
          </p:cNvPr>
          <p:cNvSpPr>
            <a:spLocks noGrp="1"/>
          </p:cNvSpPr>
          <p:nvPr>
            <p:ph type="sldNum" sz="quarter" idx="12"/>
          </p:nvPr>
        </p:nvSpPr>
        <p:spPr/>
        <p:txBody>
          <a:bodyPr/>
          <a:lstStyle/>
          <a:p>
            <a:fld id="{D388EDEC-CA04-400E-A123-110D13F01EBA}" type="slidenum">
              <a:rPr lang="en-US" smtClean="0"/>
              <a:t>‹#›</a:t>
            </a:fld>
            <a:endParaRPr lang="en-US"/>
          </a:p>
        </p:txBody>
      </p:sp>
    </p:spTree>
    <p:extLst>
      <p:ext uri="{BB962C8B-B14F-4D97-AF65-F5344CB8AC3E}">
        <p14:creationId xmlns:p14="http://schemas.microsoft.com/office/powerpoint/2010/main" val="3177510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8998F-E21D-A5C7-F199-A429A86AE7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17AED-452E-7856-C048-4C5EBA6576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2C6CB-3773-E0CA-8736-28A4784F88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0105A2-5F37-43CB-89C1-39D766851EEB}" type="datetimeFigureOut">
              <a:rPr lang="en-US" smtClean="0"/>
              <a:t>12/18/24</a:t>
            </a:fld>
            <a:endParaRPr lang="en-US"/>
          </a:p>
        </p:txBody>
      </p:sp>
      <p:sp>
        <p:nvSpPr>
          <p:cNvPr id="5" name="Footer Placeholder 4">
            <a:extLst>
              <a:ext uri="{FF2B5EF4-FFF2-40B4-BE49-F238E27FC236}">
                <a16:creationId xmlns:a16="http://schemas.microsoft.com/office/drawing/2014/main" id="{9117EF4F-6BDA-9482-9B67-E0403F744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049E84F-5168-D8D9-FD13-0523F1F863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88EDEC-CA04-400E-A123-110D13F01EBA}" type="slidenum">
              <a:rPr lang="en-US" smtClean="0"/>
              <a:t>‹#›</a:t>
            </a:fld>
            <a:endParaRPr lang="en-US"/>
          </a:p>
        </p:txBody>
      </p:sp>
    </p:spTree>
    <p:extLst>
      <p:ext uri="{BB962C8B-B14F-4D97-AF65-F5344CB8AC3E}">
        <p14:creationId xmlns:p14="http://schemas.microsoft.com/office/powerpoint/2010/main" val="614067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1.jpeg"/><Relationship Id="rId7" Type="http://schemas.openxmlformats.org/officeDocument/2006/relationships/diagramColors" Target="../diagrams/colors1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794AA-4DD7-E42A-E755-E014B2882FA0}"/>
              </a:ext>
            </a:extLst>
          </p:cNvPr>
          <p:cNvSpPr>
            <a:spLocks noGrp="1"/>
          </p:cNvSpPr>
          <p:nvPr>
            <p:ph type="title"/>
          </p:nvPr>
        </p:nvSpPr>
        <p:spPr>
          <a:xfrm>
            <a:off x="6402305" y="110836"/>
            <a:ext cx="4736750" cy="3403889"/>
          </a:xfrm>
          <a:solidFill>
            <a:schemeClr val="tx2">
              <a:lumMod val="10000"/>
              <a:lumOff val="90000"/>
            </a:schemeClr>
          </a:solidFill>
        </p:spPr>
        <p:txBody>
          <a:bodyPr anchor="ctr">
            <a:noAutofit/>
          </a:bodyPr>
          <a:lstStyle/>
          <a:p>
            <a:r>
              <a:rPr lang="en-US" b="1" dirty="0">
                <a:solidFill>
                  <a:schemeClr val="accent1">
                    <a:lumMod val="75000"/>
                  </a:schemeClr>
                </a:solidFill>
              </a:rPr>
              <a:t>A GIS-Based Accessibility and Equity Analysis of Urban Park Distribution</a:t>
            </a:r>
          </a:p>
        </p:txBody>
      </p:sp>
      <p:pic>
        <p:nvPicPr>
          <p:cNvPr id="11" name="Picture 10" descr="City on a sunny day">
            <a:extLst>
              <a:ext uri="{FF2B5EF4-FFF2-40B4-BE49-F238E27FC236}">
                <a16:creationId xmlns:a16="http://schemas.microsoft.com/office/drawing/2014/main" id="{F356D973-9811-93E8-F458-12AE5BE86B3B}"/>
              </a:ext>
            </a:extLst>
          </p:cNvPr>
          <p:cNvPicPr>
            <a:picLocks noChangeAspect="1"/>
          </p:cNvPicPr>
          <p:nvPr/>
        </p:nvPicPr>
        <p:blipFill>
          <a:blip r:embed="rId2"/>
          <a:srcRect l="26260" r="13517" b="-1"/>
          <a:stretch/>
        </p:blipFill>
        <p:spPr>
          <a:xfrm>
            <a:off x="-1" y="-2"/>
            <a:ext cx="6096001" cy="6858002"/>
          </a:xfrm>
          <a:prstGeom prst="rect">
            <a:avLst/>
          </a:prstGeom>
        </p:spPr>
      </p:pic>
      <p:sp>
        <p:nvSpPr>
          <p:cNvPr id="9" name="Content Placeholder 8">
            <a:extLst>
              <a:ext uri="{FF2B5EF4-FFF2-40B4-BE49-F238E27FC236}">
                <a16:creationId xmlns:a16="http://schemas.microsoft.com/office/drawing/2014/main" id="{5B307AA3-CE6D-EF8C-7B79-035C303D13C9}"/>
              </a:ext>
            </a:extLst>
          </p:cNvPr>
          <p:cNvSpPr txBox="1">
            <a:spLocks noGrp="1"/>
          </p:cNvSpPr>
          <p:nvPr>
            <p:ph idx="1"/>
          </p:nvPr>
        </p:nvSpPr>
        <p:spPr>
          <a:xfrm>
            <a:off x="6402305" y="3514725"/>
            <a:ext cx="5014109" cy="1886957"/>
          </a:xfrm>
          <a:prstGeom prst="rect">
            <a:avLst/>
          </a:prstGeom>
        </p:spPr>
        <p:txBody>
          <a:bodyPr anchor="ctr">
            <a:normAutofit fontScale="92500"/>
          </a:bodyPr>
          <a:lstStyle/>
          <a:p>
            <a:pPr marL="0" indent="0">
              <a:buNone/>
            </a:pPr>
            <a:r>
              <a:rPr lang="en-US" sz="1800" b="1" dirty="0">
                <a:solidFill>
                  <a:schemeClr val="tx2">
                    <a:lumMod val="75000"/>
                    <a:lumOff val="25000"/>
                  </a:schemeClr>
                </a:solidFill>
              </a:rPr>
              <a:t>Primary Presenter: Tahsin Tabassum</a:t>
            </a:r>
          </a:p>
          <a:p>
            <a:pPr marL="0" indent="0">
              <a:buNone/>
            </a:pPr>
            <a:r>
              <a:rPr lang="en-US" sz="1800" b="1" dirty="0">
                <a:solidFill>
                  <a:schemeClr val="tx2">
                    <a:lumMod val="75000"/>
                    <a:lumOff val="25000"/>
                  </a:schemeClr>
                </a:solidFill>
              </a:rPr>
              <a:t>Masters in Regional and City Planning</a:t>
            </a:r>
          </a:p>
          <a:p>
            <a:pPr marL="0" indent="0">
              <a:buNone/>
            </a:pPr>
            <a:r>
              <a:rPr lang="en-US" sz="1800" b="1" dirty="0">
                <a:solidFill>
                  <a:schemeClr val="tx2">
                    <a:lumMod val="75000"/>
                    <a:lumOff val="25000"/>
                  </a:schemeClr>
                </a:solidFill>
              </a:rPr>
              <a:t>Co-Author: Ladan Mozaffarian, PhD</a:t>
            </a:r>
          </a:p>
          <a:p>
            <a:pPr marL="0" indent="0">
              <a:buNone/>
            </a:pPr>
            <a:r>
              <a:rPr lang="en-US" sz="1800" b="1" dirty="0">
                <a:solidFill>
                  <a:schemeClr val="tx2">
                    <a:lumMod val="75000"/>
                    <a:lumOff val="25000"/>
                  </a:schemeClr>
                </a:solidFill>
              </a:rPr>
              <a:t>Assistant professor of Regional and City Planning</a:t>
            </a:r>
          </a:p>
          <a:p>
            <a:pPr marL="0" indent="0">
              <a:buNone/>
            </a:pPr>
            <a:r>
              <a:rPr lang="en-US" sz="1800" b="1" dirty="0">
                <a:solidFill>
                  <a:schemeClr val="tx2">
                    <a:lumMod val="75000"/>
                    <a:lumOff val="25000"/>
                  </a:schemeClr>
                </a:solidFill>
              </a:rPr>
              <a:t>University of Oklahoma</a:t>
            </a:r>
          </a:p>
        </p:txBody>
      </p:sp>
      <p:pic>
        <p:nvPicPr>
          <p:cNvPr id="10" name="Picture 2" descr="Oklahoma Sooners Logo PNG Vector (EPS) Free Download">
            <a:extLst>
              <a:ext uri="{FF2B5EF4-FFF2-40B4-BE49-F238E27FC236}">
                <a16:creationId xmlns:a16="http://schemas.microsoft.com/office/drawing/2014/main" id="{118F2C6C-1771-1157-C0B9-C3813D3D1D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2643" y="5456905"/>
            <a:ext cx="842083" cy="115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03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6D0F-885C-5A33-26E4-4B2D300814A3}"/>
              </a:ext>
            </a:extLst>
          </p:cNvPr>
          <p:cNvSpPr>
            <a:spLocks noGrp="1"/>
          </p:cNvSpPr>
          <p:nvPr>
            <p:ph type="title"/>
          </p:nvPr>
        </p:nvSpPr>
        <p:spPr>
          <a:xfrm>
            <a:off x="0" y="0"/>
            <a:ext cx="12192000" cy="1308295"/>
          </a:xfrm>
          <a:solidFill>
            <a:schemeClr val="accent1"/>
          </a:solidFill>
        </p:spPr>
        <p:txBody>
          <a:bodyPr/>
          <a:lstStyle/>
          <a:p>
            <a:pPr algn="ctr"/>
            <a:r>
              <a:rPr lang="en-US" b="1" dirty="0">
                <a:solidFill>
                  <a:schemeClr val="bg1"/>
                </a:solidFill>
              </a:rPr>
              <a:t>Methods of  Spatial Accessibility Analysis</a:t>
            </a:r>
          </a:p>
        </p:txBody>
      </p:sp>
      <p:sp>
        <p:nvSpPr>
          <p:cNvPr id="3" name="Content Placeholder 2">
            <a:extLst>
              <a:ext uri="{FF2B5EF4-FFF2-40B4-BE49-F238E27FC236}">
                <a16:creationId xmlns:a16="http://schemas.microsoft.com/office/drawing/2014/main" id="{002B318B-D7E1-866C-2BE0-BEFD6D32BEC8}"/>
              </a:ext>
            </a:extLst>
          </p:cNvPr>
          <p:cNvSpPr>
            <a:spLocks noGrp="1"/>
          </p:cNvSpPr>
          <p:nvPr>
            <p:ph idx="1"/>
          </p:nvPr>
        </p:nvSpPr>
        <p:spPr>
          <a:xfrm>
            <a:off x="343725" y="1572879"/>
            <a:ext cx="5555674" cy="4890499"/>
          </a:xfrm>
          <a:solidFill>
            <a:schemeClr val="bg2"/>
          </a:solidFill>
        </p:spPr>
        <p:txBody>
          <a:bodyPr>
            <a:noAutofit/>
          </a:bodyPr>
          <a:lstStyle/>
          <a:p>
            <a:pPr>
              <a:buFont typeface="Wingdings" panose="05000000000000000000" pitchFamily="2" charset="2"/>
              <a:buChar char="ü"/>
            </a:pPr>
            <a:r>
              <a:rPr lang="en-US" sz="2600" b="1" dirty="0"/>
              <a:t>Euclidean Buffer Method</a:t>
            </a:r>
          </a:p>
          <a:p>
            <a:r>
              <a:rPr lang="en-US" sz="2600" dirty="0"/>
              <a:t>Calculates service areas based on linear distance ("as-the-crow-flies").</a:t>
            </a:r>
          </a:p>
          <a:p>
            <a:pPr marL="0" indent="0">
              <a:buNone/>
            </a:pPr>
            <a:r>
              <a:rPr lang="en-US" sz="2600" b="1" dirty="0"/>
              <a:t>    </a:t>
            </a:r>
            <a:r>
              <a:rPr lang="en-US" sz="2600" b="1" u="sng" dirty="0"/>
              <a:t>Limitations: </a:t>
            </a:r>
          </a:p>
          <a:p>
            <a:pPr lvl="1">
              <a:buFont typeface="Wingdings" panose="05000000000000000000" pitchFamily="2" charset="2"/>
              <a:buChar char="q"/>
            </a:pPr>
            <a:r>
              <a:rPr lang="en-US" sz="2600" dirty="0"/>
              <a:t>     </a:t>
            </a:r>
            <a:r>
              <a:rPr lang="en-US" sz="2600" b="1" dirty="0"/>
              <a:t>Overestimates</a:t>
            </a:r>
            <a:r>
              <a:rPr lang="en-US" sz="2600" dirty="0"/>
              <a:t> accessibility</a:t>
            </a:r>
          </a:p>
          <a:p>
            <a:pPr lvl="1">
              <a:buFont typeface="Wingdings" panose="05000000000000000000" pitchFamily="2" charset="2"/>
              <a:buChar char="q"/>
            </a:pPr>
            <a:r>
              <a:rPr lang="en-US" sz="2600" dirty="0"/>
              <a:t>     </a:t>
            </a:r>
            <a:r>
              <a:rPr lang="en-US" sz="2600" b="1" dirty="0"/>
              <a:t>Ignores physical barriers </a:t>
            </a:r>
            <a:r>
              <a:rPr lang="en-US" sz="2600" dirty="0"/>
              <a:t>and the park's actual entry points.</a:t>
            </a:r>
          </a:p>
          <a:p>
            <a:pPr lvl="1">
              <a:buFont typeface="Wingdings" panose="05000000000000000000" pitchFamily="2" charset="2"/>
              <a:buChar char="q"/>
            </a:pPr>
            <a:r>
              <a:rPr lang="en-US" sz="2600" dirty="0"/>
              <a:t>     </a:t>
            </a:r>
            <a:r>
              <a:rPr lang="en-US" sz="2600" b="1" dirty="0"/>
              <a:t>Does not consider park shape </a:t>
            </a:r>
            <a:r>
              <a:rPr lang="en-US" sz="2600" dirty="0"/>
              <a:t>or urban infrastructure.</a:t>
            </a:r>
          </a:p>
        </p:txBody>
      </p:sp>
      <p:sp>
        <p:nvSpPr>
          <p:cNvPr id="6" name="TextBox 5">
            <a:extLst>
              <a:ext uri="{FF2B5EF4-FFF2-40B4-BE49-F238E27FC236}">
                <a16:creationId xmlns:a16="http://schemas.microsoft.com/office/drawing/2014/main" id="{404678A7-969C-C320-20F3-2900E54C9EAE}"/>
              </a:ext>
            </a:extLst>
          </p:cNvPr>
          <p:cNvSpPr txBox="1"/>
          <p:nvPr/>
        </p:nvSpPr>
        <p:spPr>
          <a:xfrm>
            <a:off x="6096000" y="1569731"/>
            <a:ext cx="5878286" cy="4893647"/>
          </a:xfrm>
          <a:prstGeom prst="rect">
            <a:avLst/>
          </a:prstGeom>
          <a:solidFill>
            <a:schemeClr val="tx2">
              <a:lumMod val="10000"/>
              <a:lumOff val="90000"/>
            </a:schemeClr>
          </a:solidFill>
        </p:spPr>
        <p:txBody>
          <a:bodyPr wrap="square">
            <a:spAutoFit/>
          </a:bodyPr>
          <a:lstStyle/>
          <a:p>
            <a:pPr>
              <a:buFont typeface="Wingdings" panose="05000000000000000000" pitchFamily="2" charset="2"/>
              <a:buChar char="ü"/>
            </a:pPr>
            <a:r>
              <a:rPr lang="en-US" sz="2600" b="1" dirty="0"/>
              <a:t>Network Analysis Approach</a:t>
            </a:r>
          </a:p>
          <a:p>
            <a:pPr marL="342900" indent="-342900">
              <a:buFont typeface="Arial" panose="020B0604020202020204" pitchFamily="34" charset="0"/>
              <a:buChar char="•"/>
            </a:pPr>
            <a:r>
              <a:rPr lang="en-US" sz="2600" dirty="0"/>
              <a:t>Uses actual </a:t>
            </a:r>
            <a:r>
              <a:rPr lang="en-US" sz="2600" b="1" dirty="0"/>
              <a:t>travel routes </a:t>
            </a:r>
            <a:r>
              <a:rPr lang="en-US" sz="2600" dirty="0"/>
              <a:t>and </a:t>
            </a:r>
            <a:r>
              <a:rPr lang="en-US" sz="2600" b="1" dirty="0"/>
              <a:t>network connectivity</a:t>
            </a:r>
          </a:p>
          <a:p>
            <a:pPr marL="342900" indent="-342900">
              <a:buFont typeface="Arial" panose="020B0604020202020204" pitchFamily="34" charset="0"/>
              <a:buChar char="•"/>
            </a:pPr>
            <a:endParaRPr lang="en-US" sz="2600" dirty="0"/>
          </a:p>
          <a:p>
            <a:pPr marL="0" indent="0">
              <a:buNone/>
            </a:pPr>
            <a:r>
              <a:rPr lang="en-US" sz="2600" b="1" dirty="0"/>
              <a:t>   </a:t>
            </a:r>
            <a:r>
              <a:rPr lang="en-US" sz="2600" b="1" u="sng" dirty="0"/>
              <a:t>Advantages: </a:t>
            </a:r>
          </a:p>
          <a:p>
            <a:pPr lvl="1">
              <a:buFont typeface="Wingdings" panose="05000000000000000000" pitchFamily="2" charset="2"/>
              <a:buChar char="q"/>
            </a:pPr>
            <a:r>
              <a:rPr lang="en-US" sz="2600" dirty="0"/>
              <a:t>      Reflects </a:t>
            </a:r>
            <a:r>
              <a:rPr lang="en-US" sz="2600" b="1" dirty="0"/>
              <a:t>real-world scenarios</a:t>
            </a:r>
          </a:p>
          <a:p>
            <a:pPr lvl="1">
              <a:buFont typeface="Wingdings" panose="05000000000000000000" pitchFamily="2" charset="2"/>
              <a:buChar char="q"/>
            </a:pPr>
            <a:r>
              <a:rPr lang="en-US" sz="2600" dirty="0"/>
              <a:t>      Provides </a:t>
            </a:r>
            <a:r>
              <a:rPr lang="en-US" sz="2600" b="1" dirty="0"/>
              <a:t>precise boundaries </a:t>
            </a:r>
            <a:r>
              <a:rPr lang="en-US" sz="2600" dirty="0"/>
              <a:t>for park accessibility within given distances.</a:t>
            </a:r>
          </a:p>
          <a:p>
            <a:pPr lvl="1">
              <a:buFont typeface="Wingdings" panose="05000000000000000000" pitchFamily="2" charset="2"/>
              <a:buChar char="q"/>
            </a:pPr>
            <a:r>
              <a:rPr lang="en-US" sz="2600" dirty="0"/>
              <a:t>      Accounts for impedances like </a:t>
            </a:r>
            <a:r>
              <a:rPr lang="en-US" sz="2600" b="1" dirty="0"/>
              <a:t>traffic, crossings, and terrain </a:t>
            </a:r>
            <a:r>
              <a:rPr lang="en-US" sz="2600" dirty="0"/>
              <a:t>(Nicholls, 2001).</a:t>
            </a:r>
            <a:endParaRPr lang="en-US" sz="2300" dirty="0"/>
          </a:p>
        </p:txBody>
      </p:sp>
    </p:spTree>
    <p:extLst>
      <p:ext uri="{BB962C8B-B14F-4D97-AF65-F5344CB8AC3E}">
        <p14:creationId xmlns:p14="http://schemas.microsoft.com/office/powerpoint/2010/main" val="128993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4E7A-AF79-35A3-304E-647CD959CE00}"/>
              </a:ext>
            </a:extLst>
          </p:cNvPr>
          <p:cNvSpPr>
            <a:spLocks noGrp="1"/>
          </p:cNvSpPr>
          <p:nvPr>
            <p:ph type="title"/>
          </p:nvPr>
        </p:nvSpPr>
        <p:spPr>
          <a:xfrm>
            <a:off x="0" y="0"/>
            <a:ext cx="12192000" cy="1325563"/>
          </a:xfrm>
          <a:solidFill>
            <a:schemeClr val="accent1"/>
          </a:solidFill>
        </p:spPr>
        <p:txBody>
          <a:bodyPr/>
          <a:lstStyle/>
          <a:p>
            <a:r>
              <a:rPr lang="en-US" b="1" dirty="0">
                <a:solidFill>
                  <a:schemeClr val="bg1"/>
                </a:solidFill>
              </a:rPr>
              <a:t>Methods of  Distributional Equity  Analysis</a:t>
            </a:r>
          </a:p>
        </p:txBody>
      </p:sp>
      <p:sp>
        <p:nvSpPr>
          <p:cNvPr id="3" name="Content Placeholder 2">
            <a:extLst>
              <a:ext uri="{FF2B5EF4-FFF2-40B4-BE49-F238E27FC236}">
                <a16:creationId xmlns:a16="http://schemas.microsoft.com/office/drawing/2014/main" id="{8E0C325E-3AD8-ACD7-EA61-6A0C0791C4BD}"/>
              </a:ext>
            </a:extLst>
          </p:cNvPr>
          <p:cNvSpPr>
            <a:spLocks noGrp="1"/>
          </p:cNvSpPr>
          <p:nvPr>
            <p:ph idx="1"/>
          </p:nvPr>
        </p:nvSpPr>
        <p:spPr>
          <a:xfrm>
            <a:off x="174779" y="1637348"/>
            <a:ext cx="11842441" cy="2776663"/>
          </a:xfrm>
          <a:solidFill>
            <a:schemeClr val="bg2"/>
          </a:solidFill>
        </p:spPr>
        <p:txBody>
          <a:bodyPr>
            <a:normAutofit/>
          </a:bodyPr>
          <a:lstStyle/>
          <a:p>
            <a:pPr>
              <a:buFont typeface="Wingdings" panose="05000000000000000000" pitchFamily="2" charset="2"/>
              <a:buChar char="ü"/>
            </a:pPr>
            <a:r>
              <a:rPr lang="en-US" b="1" dirty="0"/>
              <a:t>Lorenz Curve and Gini Coefficient</a:t>
            </a:r>
            <a:r>
              <a:rPr lang="en-US" dirty="0"/>
              <a:t>: </a:t>
            </a:r>
          </a:p>
          <a:p>
            <a:r>
              <a:rPr lang="en-US" dirty="0"/>
              <a:t>The Lorenz curve plots the cumulative share of </a:t>
            </a:r>
            <a:r>
              <a:rPr lang="en-US" b="1" dirty="0"/>
              <a:t>transportation benefits </a:t>
            </a:r>
            <a:r>
              <a:rPr lang="en-US" dirty="0"/>
              <a:t>(e.g., transit service hours, accessibility) against the </a:t>
            </a:r>
            <a:r>
              <a:rPr lang="en-US" b="1" dirty="0"/>
              <a:t>cumulative population share</a:t>
            </a:r>
            <a:r>
              <a:rPr lang="en-US" dirty="0"/>
              <a:t>. </a:t>
            </a:r>
          </a:p>
          <a:p>
            <a:r>
              <a:rPr lang="en-US" dirty="0"/>
              <a:t>The </a:t>
            </a:r>
            <a:r>
              <a:rPr lang="en-US" b="1" dirty="0"/>
              <a:t>Gini coefficient</a:t>
            </a:r>
            <a:r>
              <a:rPr lang="en-US" dirty="0"/>
              <a:t>, which ranges from </a:t>
            </a:r>
            <a:r>
              <a:rPr lang="en-US" b="1" dirty="0"/>
              <a:t>0 (perfect equality) </a:t>
            </a:r>
            <a:r>
              <a:rPr lang="en-US" dirty="0"/>
              <a:t>to </a:t>
            </a:r>
            <a:r>
              <a:rPr lang="en-US" b="1" dirty="0"/>
              <a:t>1 (maximum inequality), </a:t>
            </a:r>
            <a:r>
              <a:rPr lang="en-US" dirty="0"/>
              <a:t>quantifies the level of disparity.</a:t>
            </a:r>
          </a:p>
        </p:txBody>
      </p:sp>
      <p:sp>
        <p:nvSpPr>
          <p:cNvPr id="5" name="TextBox 4">
            <a:extLst>
              <a:ext uri="{FF2B5EF4-FFF2-40B4-BE49-F238E27FC236}">
                <a16:creationId xmlns:a16="http://schemas.microsoft.com/office/drawing/2014/main" id="{851AB062-BE26-693E-B183-480FF89C1D63}"/>
              </a:ext>
            </a:extLst>
          </p:cNvPr>
          <p:cNvSpPr txBox="1"/>
          <p:nvPr/>
        </p:nvSpPr>
        <p:spPr>
          <a:xfrm>
            <a:off x="174779" y="4725797"/>
            <a:ext cx="11842441" cy="1569660"/>
          </a:xfrm>
          <a:prstGeom prst="rect">
            <a:avLst/>
          </a:prstGeom>
          <a:solidFill>
            <a:schemeClr val="tx2">
              <a:lumMod val="10000"/>
              <a:lumOff val="90000"/>
            </a:schemeClr>
          </a:solidFill>
        </p:spPr>
        <p:txBody>
          <a:bodyPr wrap="square">
            <a:spAutoFit/>
          </a:bodyPr>
          <a:lstStyle/>
          <a:p>
            <a:pPr>
              <a:buFont typeface="Wingdings" panose="05000000000000000000" pitchFamily="2" charset="2"/>
              <a:buChar char="ü"/>
            </a:pPr>
            <a:r>
              <a:rPr lang="en-US" sz="2400" b="1" dirty="0"/>
              <a:t>Cost-Benefit Analysis (CBA): </a:t>
            </a:r>
          </a:p>
          <a:p>
            <a:pPr marL="342900" indent="-342900">
              <a:buFont typeface="Arial" panose="020B0604020202020204" pitchFamily="34" charset="0"/>
              <a:buChar char="•"/>
            </a:pPr>
            <a:r>
              <a:rPr lang="en-US" sz="2400" dirty="0"/>
              <a:t>How the benefits </a:t>
            </a:r>
            <a:r>
              <a:rPr lang="en-US" sz="2400" b="1" dirty="0"/>
              <a:t>(e.g., reduced travel times, increased access to jobs</a:t>
            </a:r>
            <a:r>
              <a:rPr lang="en-US" sz="2400" dirty="0"/>
              <a:t>) and costs </a:t>
            </a:r>
            <a:r>
              <a:rPr lang="en-US" sz="2400" b="1" dirty="0"/>
              <a:t>(e.g., construction disruption, fares)</a:t>
            </a:r>
            <a:r>
              <a:rPr lang="en-US" sz="2400" dirty="0"/>
              <a:t> are distributed across different income or racial groups. </a:t>
            </a:r>
          </a:p>
        </p:txBody>
      </p:sp>
    </p:spTree>
    <p:extLst>
      <p:ext uri="{BB962C8B-B14F-4D97-AF65-F5344CB8AC3E}">
        <p14:creationId xmlns:p14="http://schemas.microsoft.com/office/powerpoint/2010/main" val="2216502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2B89-FA71-265D-5873-334C3E42ADDA}"/>
              </a:ext>
            </a:extLst>
          </p:cNvPr>
          <p:cNvSpPr>
            <a:spLocks noGrp="1"/>
          </p:cNvSpPr>
          <p:nvPr>
            <p:ph type="title"/>
          </p:nvPr>
        </p:nvSpPr>
        <p:spPr>
          <a:xfrm>
            <a:off x="0" y="1"/>
            <a:ext cx="11963400" cy="801858"/>
          </a:xfrm>
          <a:solidFill>
            <a:schemeClr val="accent1"/>
          </a:solidFill>
        </p:spPr>
        <p:txBody>
          <a:bodyPr>
            <a:normAutofit fontScale="90000"/>
          </a:bodyPr>
          <a:lstStyle/>
          <a:p>
            <a:pPr algn="ctr"/>
            <a:br>
              <a:rPr lang="en-US" dirty="0"/>
            </a:br>
            <a:r>
              <a:rPr lang="en-US" b="1" dirty="0">
                <a:solidFill>
                  <a:schemeClr val="bg1"/>
                </a:solidFill>
              </a:rPr>
              <a:t>Study Area Profile</a:t>
            </a:r>
            <a:br>
              <a:rPr lang="en-US" dirty="0"/>
            </a:br>
            <a:endParaRPr lang="en-US" dirty="0"/>
          </a:p>
        </p:txBody>
      </p:sp>
      <p:sp>
        <p:nvSpPr>
          <p:cNvPr id="5" name="TextBox 4">
            <a:extLst>
              <a:ext uri="{FF2B5EF4-FFF2-40B4-BE49-F238E27FC236}">
                <a16:creationId xmlns:a16="http://schemas.microsoft.com/office/drawing/2014/main" id="{C53DEE78-E897-412E-2895-52014695AFFE}"/>
              </a:ext>
            </a:extLst>
          </p:cNvPr>
          <p:cNvSpPr txBox="1"/>
          <p:nvPr/>
        </p:nvSpPr>
        <p:spPr>
          <a:xfrm>
            <a:off x="407090" y="918371"/>
            <a:ext cx="5290325" cy="2677656"/>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sz="2800" dirty="0"/>
              <a:t>Dallas, the </a:t>
            </a:r>
            <a:r>
              <a:rPr lang="en-US" sz="2800" b="1" dirty="0"/>
              <a:t>third</a:t>
            </a:r>
            <a:r>
              <a:rPr lang="en-US" sz="2800" dirty="0"/>
              <a:t> most populous city in Texas and the </a:t>
            </a:r>
            <a:r>
              <a:rPr lang="en-US" sz="2800" b="1" dirty="0"/>
              <a:t>ninth</a:t>
            </a:r>
            <a:r>
              <a:rPr lang="en-US" sz="2800" dirty="0"/>
              <a:t> most populous in the United States</a:t>
            </a:r>
          </a:p>
          <a:p>
            <a:pPr marL="285750" indent="-285750">
              <a:buFont typeface="Arial" panose="020B0604020202020204" pitchFamily="34" charset="0"/>
              <a:buChar char="•"/>
            </a:pPr>
            <a:r>
              <a:rPr lang="en-US" sz="2800" dirty="0"/>
              <a:t>A population of around </a:t>
            </a:r>
            <a:r>
              <a:rPr lang="en-US" sz="2800" b="1" dirty="0"/>
              <a:t>1.3 </a:t>
            </a:r>
            <a:r>
              <a:rPr lang="en-US" sz="2800" dirty="0"/>
              <a:t>million people up to 2022. </a:t>
            </a:r>
          </a:p>
        </p:txBody>
      </p:sp>
      <p:pic>
        <p:nvPicPr>
          <p:cNvPr id="7" name="Picture 6">
            <a:extLst>
              <a:ext uri="{FF2B5EF4-FFF2-40B4-BE49-F238E27FC236}">
                <a16:creationId xmlns:a16="http://schemas.microsoft.com/office/drawing/2014/main" id="{4B469B89-40A1-5CDC-BC9C-E1E823D239E7}"/>
              </a:ext>
            </a:extLst>
          </p:cNvPr>
          <p:cNvPicPr>
            <a:picLocks noChangeAspect="1"/>
          </p:cNvPicPr>
          <p:nvPr/>
        </p:nvPicPr>
        <p:blipFill>
          <a:blip r:embed="rId3"/>
          <a:stretch>
            <a:fillRect/>
          </a:stretch>
        </p:blipFill>
        <p:spPr>
          <a:xfrm>
            <a:off x="5996219" y="892099"/>
            <a:ext cx="5688910" cy="5674544"/>
          </a:xfrm>
          <a:prstGeom prst="rect">
            <a:avLst/>
          </a:prstGeom>
        </p:spPr>
      </p:pic>
      <p:pic>
        <p:nvPicPr>
          <p:cNvPr id="9" name="Picture 8">
            <a:extLst>
              <a:ext uri="{FF2B5EF4-FFF2-40B4-BE49-F238E27FC236}">
                <a16:creationId xmlns:a16="http://schemas.microsoft.com/office/drawing/2014/main" id="{E20C5566-4B56-9926-4807-2312EF4E94DB}"/>
              </a:ext>
            </a:extLst>
          </p:cNvPr>
          <p:cNvPicPr>
            <a:picLocks noChangeAspect="1"/>
          </p:cNvPicPr>
          <p:nvPr/>
        </p:nvPicPr>
        <p:blipFill>
          <a:blip r:embed="rId4"/>
          <a:stretch>
            <a:fillRect/>
          </a:stretch>
        </p:blipFill>
        <p:spPr>
          <a:xfrm>
            <a:off x="506871" y="3631306"/>
            <a:ext cx="4868561" cy="2757312"/>
          </a:xfrm>
          <a:prstGeom prst="rect">
            <a:avLst/>
          </a:prstGeom>
        </p:spPr>
      </p:pic>
    </p:spTree>
    <p:extLst>
      <p:ext uri="{BB962C8B-B14F-4D97-AF65-F5344CB8AC3E}">
        <p14:creationId xmlns:p14="http://schemas.microsoft.com/office/powerpoint/2010/main" val="114989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3623F37-A8C4-480F-BCB1-CF9E49F0C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A3E6C2-0820-41EE-816A-5D9A9CB33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32712" cy="685799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A18BF-5CD6-7D45-E385-1619A49A6AA5}"/>
              </a:ext>
            </a:extLst>
          </p:cNvPr>
          <p:cNvSpPr>
            <a:spLocks noGrp="1"/>
          </p:cNvSpPr>
          <p:nvPr>
            <p:ph type="title"/>
          </p:nvPr>
        </p:nvSpPr>
        <p:spPr>
          <a:xfrm>
            <a:off x="860315" y="5"/>
            <a:ext cx="4220307" cy="6857995"/>
          </a:xfrm>
          <a:solidFill>
            <a:schemeClr val="accent1"/>
          </a:solidFill>
        </p:spPr>
        <p:txBody>
          <a:bodyPr anchor="ctr">
            <a:normAutofit/>
          </a:bodyPr>
          <a:lstStyle/>
          <a:p>
            <a:pPr algn="ctr"/>
            <a:r>
              <a:rPr lang="en-US" sz="5400" b="1" dirty="0">
                <a:solidFill>
                  <a:schemeClr val="bg1"/>
                </a:solidFill>
              </a:rPr>
              <a:t>Methodology</a:t>
            </a:r>
            <a:br>
              <a:rPr lang="en-US" sz="5400" b="1" dirty="0">
                <a:solidFill>
                  <a:schemeClr val="bg1"/>
                </a:solidFill>
              </a:rPr>
            </a:br>
            <a:br>
              <a:rPr lang="en-US" sz="5400" b="1" dirty="0">
                <a:solidFill>
                  <a:schemeClr val="bg1"/>
                </a:solidFill>
              </a:rPr>
            </a:br>
            <a:endParaRPr lang="en-US" sz="5400" b="1" dirty="0">
              <a:solidFill>
                <a:schemeClr val="bg1"/>
              </a:solidFill>
            </a:endParaRPr>
          </a:p>
        </p:txBody>
      </p:sp>
      <p:cxnSp>
        <p:nvCxnSpPr>
          <p:cNvPr id="25" name="Straight Connector 24">
            <a:extLst>
              <a:ext uri="{FF2B5EF4-FFF2-40B4-BE49-F238E27FC236}">
                <a16:creationId xmlns:a16="http://schemas.microsoft.com/office/drawing/2014/main" id="{A2CF87F1-3B54-482D-A798-9F4A99449E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18E2E3-EDC0-6428-6EAA-27B343158415}"/>
              </a:ext>
            </a:extLst>
          </p:cNvPr>
          <p:cNvSpPr>
            <a:spLocks noGrp="1"/>
          </p:cNvSpPr>
          <p:nvPr>
            <p:ph idx="1"/>
          </p:nvPr>
        </p:nvSpPr>
        <p:spPr>
          <a:xfrm>
            <a:off x="6724357" y="689321"/>
            <a:ext cx="5233181" cy="5620031"/>
          </a:xfrm>
        </p:spPr>
        <p:txBody>
          <a:bodyPr anchor="ctr">
            <a:normAutofit/>
          </a:bodyPr>
          <a:lstStyle/>
          <a:p>
            <a:pPr marL="0" indent="0">
              <a:buNone/>
            </a:pPr>
            <a:r>
              <a:rPr lang="en-US" sz="2400" b="1" dirty="0">
                <a:solidFill>
                  <a:schemeClr val="tx2"/>
                </a:solidFill>
              </a:rPr>
              <a:t>This study used four data sources</a:t>
            </a:r>
          </a:p>
          <a:p>
            <a:pPr marL="514350" indent="-514350">
              <a:buFont typeface="+mj-lt"/>
              <a:buAutoNum type="arabicPeriod"/>
            </a:pPr>
            <a:r>
              <a:rPr lang="en-US" sz="2400" dirty="0">
                <a:solidFill>
                  <a:schemeClr val="tx2"/>
                </a:solidFill>
              </a:rPr>
              <a:t>Geographical distribution of urban parks, which was obtained from Google Earth Pro. Then it was converted to the shapefiles in ArcGIS pro.</a:t>
            </a:r>
          </a:p>
          <a:p>
            <a:pPr marL="514350" indent="-514350">
              <a:buFont typeface="+mj-lt"/>
              <a:buAutoNum type="arabicPeriod"/>
            </a:pPr>
            <a:r>
              <a:rPr lang="en-US" sz="2400" dirty="0">
                <a:solidFill>
                  <a:schemeClr val="tx2"/>
                </a:solidFill>
              </a:rPr>
              <a:t>The city’s street network(City of Dallas GIS Services, n.d.)</a:t>
            </a:r>
          </a:p>
          <a:p>
            <a:pPr marL="514350" indent="-514350">
              <a:buFont typeface="+mj-lt"/>
              <a:buAutoNum type="arabicPeriod"/>
            </a:pPr>
            <a:r>
              <a:rPr lang="en-US" sz="2400" dirty="0">
                <a:solidFill>
                  <a:schemeClr val="tx2"/>
                </a:solidFill>
              </a:rPr>
              <a:t>Land use data of Dallas(City of Dallas GIS Services, n.d.)</a:t>
            </a:r>
          </a:p>
          <a:p>
            <a:pPr marL="514350" indent="-514350">
              <a:buFont typeface="+mj-lt"/>
              <a:buAutoNum type="arabicPeriod"/>
            </a:pPr>
            <a:r>
              <a:rPr lang="en-US" sz="2400" dirty="0">
                <a:solidFill>
                  <a:schemeClr val="tx2"/>
                </a:solidFill>
              </a:rPr>
              <a:t>Census Data of population of 2021 (Census Bureau Data, n.d.)</a:t>
            </a:r>
          </a:p>
        </p:txBody>
      </p:sp>
      <p:cxnSp>
        <p:nvCxnSpPr>
          <p:cNvPr id="27" name="Straight Connector 26">
            <a:extLst>
              <a:ext uri="{FF2B5EF4-FFF2-40B4-BE49-F238E27FC236}">
                <a16:creationId xmlns:a16="http://schemas.microsoft.com/office/drawing/2014/main" id="{C3994C9B-C550-4E20-89C5-83F12CB5A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16AE491-4898-437E-9E32-86A2F19209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0" name="Straight Connector 29">
              <a:extLst>
                <a:ext uri="{FF2B5EF4-FFF2-40B4-BE49-F238E27FC236}">
                  <a16:creationId xmlns:a16="http://schemas.microsoft.com/office/drawing/2014/main" id="{17F55C76-861C-49BA-925A-099CA01184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94BE9A-C1C3-41FE-B2E9-6DBE5EBA2E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950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16BE-F610-6954-8F5A-833A273224C7}"/>
              </a:ext>
            </a:extLst>
          </p:cNvPr>
          <p:cNvSpPr>
            <a:spLocks noGrp="1"/>
          </p:cNvSpPr>
          <p:nvPr>
            <p:ph type="title"/>
          </p:nvPr>
        </p:nvSpPr>
        <p:spPr>
          <a:xfrm>
            <a:off x="0" y="5532437"/>
            <a:ext cx="12366674" cy="1325563"/>
          </a:xfrm>
          <a:solidFill>
            <a:schemeClr val="accent1"/>
          </a:solidFill>
        </p:spPr>
        <p:txBody>
          <a:bodyPr/>
          <a:lstStyle/>
          <a:p>
            <a:pPr algn="ctr"/>
            <a:r>
              <a:rPr lang="en-US" b="1" dirty="0">
                <a:solidFill>
                  <a:schemeClr val="bg1"/>
                </a:solidFill>
              </a:rPr>
              <a:t>Methodology</a:t>
            </a:r>
          </a:p>
        </p:txBody>
      </p:sp>
      <p:graphicFrame>
        <p:nvGraphicFramePr>
          <p:cNvPr id="7" name="Content Placeholder 2">
            <a:extLst>
              <a:ext uri="{FF2B5EF4-FFF2-40B4-BE49-F238E27FC236}">
                <a16:creationId xmlns:a16="http://schemas.microsoft.com/office/drawing/2014/main" id="{7BECE9B6-307C-2F5A-D3E2-3F4261EB8755}"/>
              </a:ext>
            </a:extLst>
          </p:cNvPr>
          <p:cNvGraphicFramePr>
            <a:graphicFrameLocks noGrp="1"/>
          </p:cNvGraphicFramePr>
          <p:nvPr>
            <p:ph idx="1"/>
            <p:extLst>
              <p:ext uri="{D42A27DB-BD31-4B8C-83A1-F6EECF244321}">
                <p14:modId xmlns:p14="http://schemas.microsoft.com/office/powerpoint/2010/main" val="189778322"/>
              </p:ext>
            </p:extLst>
          </p:nvPr>
        </p:nvGraphicFramePr>
        <p:xfrm>
          <a:off x="0" y="0"/>
          <a:ext cx="12192000" cy="5613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1486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194C8E3-B074-4E1C-8532-1B7ABC105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0145CC7-F654-4CB6-A1D6-8357BB7A2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32712" cy="685800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Bar chart">
            <a:extLst>
              <a:ext uri="{FF2B5EF4-FFF2-40B4-BE49-F238E27FC236}">
                <a16:creationId xmlns:a16="http://schemas.microsoft.com/office/drawing/2014/main" id="{AFD39031-0E13-C0EA-1EB8-E662939F4FA3}"/>
              </a:ext>
            </a:extLst>
          </p:cNvPr>
          <p:cNvPicPr>
            <a:picLocks noChangeAspect="1"/>
          </p:cNvPicPr>
          <p:nvPr/>
        </p:nvPicPr>
        <p:blipFill>
          <a:blip r:embed="rId2">
            <a:duotone>
              <a:prstClr val="black"/>
              <a:schemeClr val="bg1">
                <a:tint val="45000"/>
                <a:satMod val="400000"/>
              </a:schemeClr>
            </a:duotone>
            <a:alphaModFix amt="1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294" y="1351295"/>
            <a:ext cx="5506706" cy="5506706"/>
          </a:xfrm>
          <a:prstGeom prst="rect">
            <a:avLst/>
          </a:prstGeom>
        </p:spPr>
      </p:pic>
      <p:sp>
        <p:nvSpPr>
          <p:cNvPr id="6" name="TextBox 5">
            <a:extLst>
              <a:ext uri="{FF2B5EF4-FFF2-40B4-BE49-F238E27FC236}">
                <a16:creationId xmlns:a16="http://schemas.microsoft.com/office/drawing/2014/main" id="{1EE60E9A-5C5A-30E1-6D24-6ECC9157A67F}"/>
              </a:ext>
            </a:extLst>
          </p:cNvPr>
          <p:cNvSpPr txBox="1"/>
          <p:nvPr/>
        </p:nvSpPr>
        <p:spPr>
          <a:xfrm>
            <a:off x="6685294" y="436102"/>
            <a:ext cx="5033093" cy="5321498"/>
          </a:xfrm>
          <a:prstGeom prst="rect">
            <a:avLst/>
          </a:prstGeom>
          <a:solidFill>
            <a:schemeClr val="accent1"/>
          </a:solidFill>
        </p:spPr>
        <p:txBody>
          <a:bodyPr vert="horz" lIns="91440" tIns="45720" rIns="91440" bIns="45720" rtlCol="0" anchor="ctr">
            <a:normAutofit/>
          </a:bodyPr>
          <a:lstStyle/>
          <a:p>
            <a:pPr algn="ctr">
              <a:lnSpc>
                <a:spcPct val="90000"/>
              </a:lnSpc>
              <a:spcBef>
                <a:spcPct val="0"/>
              </a:spcBef>
              <a:spcAft>
                <a:spcPts val="600"/>
              </a:spcAft>
            </a:pPr>
            <a:r>
              <a:rPr lang="en-US" sz="5400" b="1" kern="1200" dirty="0">
                <a:solidFill>
                  <a:schemeClr val="bg1"/>
                </a:solidFill>
                <a:latin typeface="+mj-lt"/>
                <a:ea typeface="+mj-ea"/>
                <a:cs typeface="+mj-cs"/>
              </a:rPr>
              <a:t>Result and </a:t>
            </a:r>
            <a:r>
              <a:rPr lang="en-US" sz="5400" b="1" dirty="0">
                <a:solidFill>
                  <a:schemeClr val="bg1"/>
                </a:solidFill>
                <a:latin typeface="+mj-lt"/>
                <a:ea typeface="+mj-ea"/>
                <a:cs typeface="+mj-cs"/>
              </a:rPr>
              <a:t>D</a:t>
            </a:r>
            <a:r>
              <a:rPr lang="en-US" sz="5400" b="1" kern="1200" dirty="0">
                <a:solidFill>
                  <a:schemeClr val="bg1"/>
                </a:solidFill>
                <a:latin typeface="+mj-lt"/>
                <a:ea typeface="+mj-ea"/>
                <a:cs typeface="+mj-cs"/>
              </a:rPr>
              <a:t>iscussion</a:t>
            </a:r>
          </a:p>
        </p:txBody>
      </p:sp>
      <p:cxnSp>
        <p:nvCxnSpPr>
          <p:cNvPr id="30" name="Straight Connector 29">
            <a:extLst>
              <a:ext uri="{FF2B5EF4-FFF2-40B4-BE49-F238E27FC236}">
                <a16:creationId xmlns:a16="http://schemas.microsoft.com/office/drawing/2014/main" id="{CAD8AC29-76A6-4BD3-B6D8-4D635B9ED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3154FF07-3253-41B6-ADCD-A1C9F25B66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7320" y="1111120"/>
            <a:ext cx="338328" cy="182880"/>
            <a:chOff x="4089400" y="933450"/>
            <a:chExt cx="338328" cy="341938"/>
          </a:xfrm>
        </p:grpSpPr>
        <p:cxnSp>
          <p:nvCxnSpPr>
            <p:cNvPr id="33" name="Straight Connector 32">
              <a:extLst>
                <a:ext uri="{FF2B5EF4-FFF2-40B4-BE49-F238E27FC236}">
                  <a16:creationId xmlns:a16="http://schemas.microsoft.com/office/drawing/2014/main" id="{D7491F14-8EE8-40FA-ADA3-D3C3719528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2E947B-5BE8-4830-8759-8349FFA7D9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D404197B-0B26-44A6-A37E-F2E0D97B3D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D21A2B26-B642-475F-9FC9-1E9BF54B11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9" name="Straight Connector 38">
              <a:extLst>
                <a:ext uri="{FF2B5EF4-FFF2-40B4-BE49-F238E27FC236}">
                  <a16:creationId xmlns:a16="http://schemas.microsoft.com/office/drawing/2014/main" id="{D4D1419B-33F3-4CD3-940E-932B79097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4ABECDF-BA5E-41DF-8991-222207E2D4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5066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4F56E05-7FB5-2C64-2F61-7C7099412885}"/>
              </a:ext>
            </a:extLst>
          </p:cNvPr>
          <p:cNvGraphicFramePr>
            <a:graphicFrameLocks noGrp="1"/>
          </p:cNvGraphicFramePr>
          <p:nvPr>
            <p:extLst>
              <p:ext uri="{D42A27DB-BD31-4B8C-83A1-F6EECF244321}">
                <p14:modId xmlns:p14="http://schemas.microsoft.com/office/powerpoint/2010/main" val="2050334072"/>
              </p:ext>
            </p:extLst>
          </p:nvPr>
        </p:nvGraphicFramePr>
        <p:xfrm>
          <a:off x="110837" y="83106"/>
          <a:ext cx="5985162" cy="6622494"/>
        </p:xfrm>
        <a:graphic>
          <a:graphicData uri="http://schemas.openxmlformats.org/drawingml/2006/table">
            <a:tbl>
              <a:tblPr firstRow="1" firstCol="1" lastRow="1" lastCol="1" bandRow="1" bandCol="1">
                <a:tableStyleId>{B301B821-A1FF-4177-AEE7-76D212191A09}</a:tableStyleId>
              </a:tblPr>
              <a:tblGrid>
                <a:gridCol w="1995054">
                  <a:extLst>
                    <a:ext uri="{9D8B030D-6E8A-4147-A177-3AD203B41FA5}">
                      <a16:colId xmlns:a16="http://schemas.microsoft.com/office/drawing/2014/main" val="2699902295"/>
                    </a:ext>
                  </a:extLst>
                </a:gridCol>
                <a:gridCol w="1995054">
                  <a:extLst>
                    <a:ext uri="{9D8B030D-6E8A-4147-A177-3AD203B41FA5}">
                      <a16:colId xmlns:a16="http://schemas.microsoft.com/office/drawing/2014/main" val="456259835"/>
                    </a:ext>
                  </a:extLst>
                </a:gridCol>
                <a:gridCol w="1995054">
                  <a:extLst>
                    <a:ext uri="{9D8B030D-6E8A-4147-A177-3AD203B41FA5}">
                      <a16:colId xmlns:a16="http://schemas.microsoft.com/office/drawing/2014/main" val="3705575971"/>
                    </a:ext>
                  </a:extLst>
                </a:gridCol>
              </a:tblGrid>
              <a:tr h="591151">
                <a:tc>
                  <a:txBody>
                    <a:bodyPr/>
                    <a:lstStyle/>
                    <a:p>
                      <a:pPr marL="67945" marR="0">
                        <a:lnSpc>
                          <a:spcPts val="1375"/>
                        </a:lnSpc>
                        <a:spcBef>
                          <a:spcPts val="40"/>
                        </a:spcBef>
                        <a:spcAft>
                          <a:spcPts val="0"/>
                        </a:spcAft>
                      </a:pPr>
                      <a:r>
                        <a:rPr lang="en-US" sz="2000" b="0" spc="-20" dirty="0">
                          <a:solidFill>
                            <a:srgbClr val="FFFFFF"/>
                          </a:solidFill>
                          <a:effectLst/>
                        </a:rPr>
                        <a:t>Type</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71120" marR="0">
                        <a:lnSpc>
                          <a:spcPts val="1375"/>
                        </a:lnSpc>
                        <a:spcBef>
                          <a:spcPts val="40"/>
                        </a:spcBef>
                        <a:spcAft>
                          <a:spcPts val="0"/>
                        </a:spcAft>
                      </a:pPr>
                      <a:r>
                        <a:rPr lang="en-US" sz="2000" b="0" spc="-10" dirty="0">
                          <a:solidFill>
                            <a:srgbClr val="FFFFFF"/>
                          </a:solidFill>
                          <a:effectLst/>
                        </a:rPr>
                        <a:t>Number</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146685" marR="0">
                        <a:lnSpc>
                          <a:spcPts val="1375"/>
                        </a:lnSpc>
                        <a:spcBef>
                          <a:spcPts val="40"/>
                        </a:spcBef>
                        <a:spcAft>
                          <a:spcPts val="0"/>
                        </a:spcAft>
                      </a:pPr>
                      <a:r>
                        <a:rPr lang="en-US" sz="2000" b="0">
                          <a:solidFill>
                            <a:srgbClr val="FFFFFF"/>
                          </a:solidFill>
                          <a:effectLst/>
                        </a:rPr>
                        <a:t>Standard</a:t>
                      </a:r>
                      <a:r>
                        <a:rPr lang="en-US" sz="2000" b="0" spc="-20">
                          <a:solidFill>
                            <a:srgbClr val="FFFFFF"/>
                          </a:solidFill>
                          <a:effectLst/>
                        </a:rPr>
                        <a:t> </a:t>
                      </a:r>
                      <a:r>
                        <a:rPr lang="en-US" sz="2000" b="0">
                          <a:solidFill>
                            <a:srgbClr val="FFFFFF"/>
                          </a:solidFill>
                          <a:effectLst/>
                        </a:rPr>
                        <a:t>Service</a:t>
                      </a:r>
                      <a:r>
                        <a:rPr lang="en-US" sz="2000" b="0" spc="-20">
                          <a:solidFill>
                            <a:srgbClr val="FFFFFF"/>
                          </a:solidFill>
                          <a:effectLst/>
                        </a:rPr>
                        <a:t> area</a:t>
                      </a:r>
                      <a:endParaRPr lang="en-US" sz="2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80755387"/>
                  </a:ext>
                </a:extLst>
              </a:tr>
              <a:tr h="675074">
                <a:tc>
                  <a:txBody>
                    <a:bodyPr/>
                    <a:lstStyle/>
                    <a:p>
                      <a:pPr marL="67945" marR="0">
                        <a:lnSpc>
                          <a:spcPts val="1375"/>
                        </a:lnSpc>
                        <a:spcBef>
                          <a:spcPts val="0"/>
                        </a:spcBef>
                        <a:spcAft>
                          <a:spcPts val="0"/>
                        </a:spcAft>
                      </a:pPr>
                      <a:r>
                        <a:rPr lang="en-US" sz="2000" b="0" dirty="0">
                          <a:solidFill>
                            <a:srgbClr val="000000"/>
                          </a:solidFill>
                          <a:effectLst/>
                        </a:rPr>
                        <a:t>Pocket/Mini</a:t>
                      </a:r>
                      <a:r>
                        <a:rPr lang="en-US" sz="2000" b="0" spc="-25" dirty="0">
                          <a:solidFill>
                            <a:srgbClr val="000000"/>
                          </a:solidFill>
                          <a:effectLst/>
                        </a:rPr>
                        <a:t> </a:t>
                      </a:r>
                      <a:r>
                        <a:rPr lang="en-US" sz="2000" b="0" spc="-10" dirty="0">
                          <a:solidFill>
                            <a:srgbClr val="000000"/>
                          </a:solidFill>
                          <a:effectLst/>
                        </a:rPr>
                        <a:t>Parks</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ts val="1375"/>
                        </a:lnSpc>
                        <a:spcBef>
                          <a:spcPts val="0"/>
                        </a:spcBef>
                        <a:spcAft>
                          <a:spcPts val="0"/>
                        </a:spcAft>
                      </a:pPr>
                      <a:r>
                        <a:rPr lang="en-US" sz="2000" b="0" spc="-25">
                          <a:solidFill>
                            <a:srgbClr val="000000"/>
                          </a:solidFill>
                          <a:effectLst/>
                        </a:rPr>
                        <a:t>25</a:t>
                      </a:r>
                      <a:endParaRPr lang="en-US" sz="2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0000"/>
                        </a:lnSpc>
                        <a:spcBef>
                          <a:spcPts val="0"/>
                        </a:spcBef>
                        <a:spcAft>
                          <a:spcPts val="0"/>
                        </a:spcAft>
                      </a:pPr>
                      <a:r>
                        <a:rPr lang="en-US" sz="2000" b="0" dirty="0">
                          <a:solidFill>
                            <a:srgbClr val="000000"/>
                          </a:solidFill>
                          <a:effectLst/>
                        </a:rPr>
                        <a:t>Within</a:t>
                      </a:r>
                      <a:r>
                        <a:rPr lang="en-US" sz="2000" b="0" spc="-20" dirty="0">
                          <a:solidFill>
                            <a:srgbClr val="000000"/>
                          </a:solidFill>
                          <a:effectLst/>
                        </a:rPr>
                        <a:t> </a:t>
                      </a:r>
                      <a:r>
                        <a:rPr lang="en-US" sz="2000" b="0" dirty="0">
                          <a:solidFill>
                            <a:srgbClr val="000000"/>
                          </a:solidFill>
                          <a:effectLst/>
                        </a:rPr>
                        <a:t>a</a:t>
                      </a:r>
                      <a:r>
                        <a:rPr lang="en-US" sz="2000" b="0" spc="-20" dirty="0">
                          <a:solidFill>
                            <a:srgbClr val="000000"/>
                          </a:solidFill>
                          <a:effectLst/>
                        </a:rPr>
                        <a:t> </a:t>
                      </a:r>
                      <a:r>
                        <a:rPr lang="en-US" sz="2000" b="0" dirty="0">
                          <a:solidFill>
                            <a:srgbClr val="000000"/>
                          </a:solidFill>
                          <a:effectLst/>
                        </a:rPr>
                        <a:t>¼</a:t>
                      </a:r>
                      <a:r>
                        <a:rPr lang="en-US" sz="2000" b="0" spc="-15" dirty="0">
                          <a:solidFill>
                            <a:srgbClr val="000000"/>
                          </a:solidFill>
                          <a:effectLst/>
                        </a:rPr>
                        <a:t> </a:t>
                      </a:r>
                      <a:r>
                        <a:rPr lang="en-US" sz="2000" b="0" spc="-10" dirty="0">
                          <a:solidFill>
                            <a:srgbClr val="000000"/>
                          </a:solidFill>
                          <a:effectLst/>
                        </a:rPr>
                        <a:t>mile</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188050090"/>
                  </a:ext>
                </a:extLst>
              </a:tr>
              <a:tr h="438768">
                <a:tc>
                  <a:txBody>
                    <a:bodyPr/>
                    <a:lstStyle/>
                    <a:p>
                      <a:pPr marL="67945" marR="0">
                        <a:lnSpc>
                          <a:spcPts val="1375"/>
                        </a:lnSpc>
                        <a:spcBef>
                          <a:spcPts val="0"/>
                        </a:spcBef>
                        <a:spcAft>
                          <a:spcPts val="0"/>
                        </a:spcAft>
                      </a:pPr>
                      <a:r>
                        <a:rPr lang="en-US" sz="2000" b="0" dirty="0">
                          <a:effectLst/>
                        </a:rPr>
                        <a:t>Civic</a:t>
                      </a:r>
                      <a:r>
                        <a:rPr lang="en-US" sz="2000" b="0" spc="-15" dirty="0">
                          <a:effectLst/>
                        </a:rPr>
                        <a:t> </a:t>
                      </a:r>
                      <a:r>
                        <a:rPr lang="en-US" sz="2000" b="0" dirty="0">
                          <a:effectLst/>
                        </a:rPr>
                        <a:t>Plaza </a:t>
                      </a:r>
                      <a:r>
                        <a:rPr lang="en-US" sz="2000" b="0" spc="-20" dirty="0">
                          <a:effectLst/>
                        </a:rPr>
                        <a:t>Parks</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ts val="1375"/>
                        </a:lnSpc>
                        <a:spcBef>
                          <a:spcPts val="0"/>
                        </a:spcBef>
                        <a:spcAft>
                          <a:spcPts val="0"/>
                        </a:spcAft>
                      </a:pPr>
                      <a:r>
                        <a:rPr lang="en-US" sz="2000" b="0" spc="-50" dirty="0">
                          <a:effectLst/>
                        </a:rPr>
                        <a:t>4</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0000"/>
                        </a:lnSpc>
                        <a:spcBef>
                          <a:spcPts val="0"/>
                        </a:spcBef>
                        <a:spcAft>
                          <a:spcPts val="0"/>
                        </a:spcAft>
                      </a:pPr>
                      <a:r>
                        <a:rPr lang="en-US" sz="2000" b="0" dirty="0">
                          <a:effectLst/>
                        </a:rPr>
                        <a:t>Entire</a:t>
                      </a:r>
                      <a:r>
                        <a:rPr lang="en-US" sz="2000" b="0" spc="-15" dirty="0">
                          <a:effectLst/>
                        </a:rPr>
                        <a:t> </a:t>
                      </a:r>
                      <a:r>
                        <a:rPr lang="en-US" sz="2000" b="0" spc="-20" dirty="0">
                          <a:effectLst/>
                        </a:rPr>
                        <a:t>city</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05121485"/>
                  </a:ext>
                </a:extLst>
              </a:tr>
              <a:tr h="683953">
                <a:tc>
                  <a:txBody>
                    <a:bodyPr/>
                    <a:lstStyle/>
                    <a:p>
                      <a:pPr marL="67945" marR="0">
                        <a:lnSpc>
                          <a:spcPts val="1375"/>
                        </a:lnSpc>
                        <a:spcBef>
                          <a:spcPts val="0"/>
                        </a:spcBef>
                        <a:spcAft>
                          <a:spcPts val="0"/>
                        </a:spcAft>
                      </a:pPr>
                      <a:r>
                        <a:rPr lang="en-US" sz="2000" b="0" dirty="0">
                          <a:solidFill>
                            <a:srgbClr val="000000"/>
                          </a:solidFill>
                          <a:effectLst/>
                        </a:rPr>
                        <a:t>Linear</a:t>
                      </a:r>
                      <a:r>
                        <a:rPr lang="en-US" sz="2000" b="0" spc="-25" dirty="0">
                          <a:solidFill>
                            <a:srgbClr val="000000"/>
                          </a:solidFill>
                          <a:effectLst/>
                        </a:rPr>
                        <a:t> </a:t>
                      </a:r>
                      <a:r>
                        <a:rPr lang="en-US" sz="2000" b="0" spc="-10" dirty="0">
                          <a:solidFill>
                            <a:srgbClr val="000000"/>
                          </a:solidFill>
                          <a:effectLst/>
                        </a:rPr>
                        <a:t>Parks</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ts val="1375"/>
                        </a:lnSpc>
                        <a:spcBef>
                          <a:spcPts val="0"/>
                        </a:spcBef>
                        <a:spcAft>
                          <a:spcPts val="0"/>
                        </a:spcAft>
                      </a:pPr>
                      <a:r>
                        <a:rPr lang="en-US" sz="2000" b="0" spc="-25">
                          <a:solidFill>
                            <a:srgbClr val="000000"/>
                          </a:solidFill>
                          <a:effectLst/>
                        </a:rPr>
                        <a:t>11</a:t>
                      </a:r>
                      <a:endParaRPr lang="en-US" sz="2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0000"/>
                        </a:lnSpc>
                        <a:spcBef>
                          <a:spcPts val="0"/>
                        </a:spcBef>
                        <a:spcAft>
                          <a:spcPts val="0"/>
                        </a:spcAft>
                      </a:pPr>
                      <a:r>
                        <a:rPr lang="en-US" sz="2000" b="0" dirty="0">
                          <a:solidFill>
                            <a:srgbClr val="000000"/>
                          </a:solidFill>
                          <a:effectLst/>
                        </a:rPr>
                        <a:t>Not </a:t>
                      </a:r>
                      <a:r>
                        <a:rPr lang="en-US" sz="2000" b="0" spc="-10" dirty="0">
                          <a:solidFill>
                            <a:srgbClr val="000000"/>
                          </a:solidFill>
                          <a:effectLst/>
                        </a:rPr>
                        <a:t>defined</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617744189"/>
                  </a:ext>
                </a:extLst>
              </a:tr>
              <a:tr h="731648">
                <a:tc>
                  <a:txBody>
                    <a:bodyPr/>
                    <a:lstStyle/>
                    <a:p>
                      <a:pPr marL="67945" marR="0">
                        <a:lnSpc>
                          <a:spcPts val="1380"/>
                        </a:lnSpc>
                        <a:spcBef>
                          <a:spcPts val="0"/>
                        </a:spcBef>
                        <a:spcAft>
                          <a:spcPts val="0"/>
                        </a:spcAft>
                      </a:pPr>
                      <a:r>
                        <a:rPr lang="en-US" sz="2000" b="0" dirty="0">
                          <a:effectLst/>
                        </a:rPr>
                        <a:t>Neighborhood</a:t>
                      </a:r>
                      <a:r>
                        <a:rPr lang="en-US" sz="2000" b="0" spc="-40" dirty="0">
                          <a:effectLst/>
                        </a:rPr>
                        <a:t> </a:t>
                      </a:r>
                      <a:r>
                        <a:rPr lang="en-US" sz="2000" b="0" spc="-20" dirty="0">
                          <a:effectLst/>
                        </a:rPr>
                        <a:t>Park</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ts val="1380"/>
                        </a:lnSpc>
                        <a:spcBef>
                          <a:spcPts val="0"/>
                        </a:spcBef>
                        <a:spcAft>
                          <a:spcPts val="0"/>
                        </a:spcAft>
                      </a:pPr>
                      <a:r>
                        <a:rPr lang="en-US" sz="2000" b="0" spc="-25" dirty="0">
                          <a:effectLst/>
                        </a:rPr>
                        <a:t>62</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0000"/>
                        </a:lnSpc>
                        <a:spcBef>
                          <a:spcPts val="0"/>
                        </a:spcBef>
                        <a:spcAft>
                          <a:spcPts val="0"/>
                        </a:spcAft>
                      </a:pPr>
                      <a:r>
                        <a:rPr lang="en-US" sz="2000" b="0" spc="-65" dirty="0">
                          <a:effectLst/>
                        </a:rPr>
                        <a:t> </a:t>
                      </a:r>
                      <a:r>
                        <a:rPr lang="en-US" sz="2000" b="0" dirty="0">
                          <a:effectLst/>
                        </a:rPr>
                        <a:t>¼ to </a:t>
                      </a:r>
                      <a:r>
                        <a:rPr lang="en-US" sz="2000" b="0" spc="-50" dirty="0">
                          <a:effectLst/>
                        </a:rPr>
                        <a:t>½</a:t>
                      </a:r>
                      <a:endParaRPr lang="en-US" sz="2000" b="0" dirty="0">
                        <a:effectLst/>
                      </a:endParaRPr>
                    </a:p>
                    <a:p>
                      <a:pPr marL="67310" marR="0">
                        <a:lnSpc>
                          <a:spcPct val="100000"/>
                        </a:lnSpc>
                        <a:spcBef>
                          <a:spcPts val="685"/>
                        </a:spcBef>
                        <a:spcAft>
                          <a:spcPts val="0"/>
                        </a:spcAft>
                      </a:pPr>
                      <a:r>
                        <a:rPr lang="en-US" sz="2000" b="0" dirty="0">
                          <a:effectLst/>
                        </a:rPr>
                        <a:t>mile </a:t>
                      </a:r>
                      <a:r>
                        <a:rPr lang="en-US" sz="2000" b="0" spc="-10" dirty="0">
                          <a:effectLst/>
                        </a:rPr>
                        <a:t>radius</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32876341"/>
                  </a:ext>
                </a:extLst>
              </a:tr>
              <a:tr h="1050912">
                <a:tc>
                  <a:txBody>
                    <a:bodyPr/>
                    <a:lstStyle/>
                    <a:p>
                      <a:pPr marL="67945" marR="0">
                        <a:lnSpc>
                          <a:spcPts val="1375"/>
                        </a:lnSpc>
                        <a:spcBef>
                          <a:spcPts val="0"/>
                        </a:spcBef>
                        <a:spcAft>
                          <a:spcPts val="0"/>
                        </a:spcAft>
                      </a:pPr>
                      <a:r>
                        <a:rPr lang="en-US" sz="2000" b="0">
                          <a:solidFill>
                            <a:srgbClr val="000000"/>
                          </a:solidFill>
                          <a:effectLst/>
                        </a:rPr>
                        <a:t>Community</a:t>
                      </a:r>
                      <a:r>
                        <a:rPr lang="en-US" sz="2000" b="0" spc="-25">
                          <a:solidFill>
                            <a:srgbClr val="000000"/>
                          </a:solidFill>
                          <a:effectLst/>
                        </a:rPr>
                        <a:t> </a:t>
                      </a:r>
                      <a:r>
                        <a:rPr lang="en-US" sz="2000" b="0" spc="-20">
                          <a:solidFill>
                            <a:srgbClr val="000000"/>
                          </a:solidFill>
                          <a:effectLst/>
                        </a:rPr>
                        <a:t>Park</a:t>
                      </a:r>
                      <a:endParaRPr lang="en-US" sz="2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ts val="1375"/>
                        </a:lnSpc>
                        <a:spcBef>
                          <a:spcPts val="0"/>
                        </a:spcBef>
                        <a:spcAft>
                          <a:spcPts val="0"/>
                        </a:spcAft>
                      </a:pPr>
                      <a:r>
                        <a:rPr lang="en-US" sz="2000" b="0" spc="-25" dirty="0">
                          <a:solidFill>
                            <a:srgbClr val="000000"/>
                          </a:solidFill>
                          <a:effectLst/>
                        </a:rPr>
                        <a:t>42</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0000"/>
                        </a:lnSpc>
                        <a:spcBef>
                          <a:spcPts val="0"/>
                        </a:spcBef>
                        <a:spcAft>
                          <a:spcPts val="0"/>
                        </a:spcAft>
                      </a:pPr>
                      <a:r>
                        <a:rPr lang="en-US" sz="2000" b="0" dirty="0">
                          <a:solidFill>
                            <a:srgbClr val="000000"/>
                          </a:solidFill>
                          <a:effectLst/>
                        </a:rPr>
                        <a:t>Within</a:t>
                      </a:r>
                      <a:r>
                        <a:rPr lang="en-US" sz="2000" b="0" spc="-30" dirty="0">
                          <a:solidFill>
                            <a:srgbClr val="000000"/>
                          </a:solidFill>
                          <a:effectLst/>
                        </a:rPr>
                        <a:t> </a:t>
                      </a:r>
                      <a:r>
                        <a:rPr lang="en-US" sz="2000" b="0" dirty="0">
                          <a:solidFill>
                            <a:srgbClr val="000000"/>
                          </a:solidFill>
                          <a:effectLst/>
                        </a:rPr>
                        <a:t>a</a:t>
                      </a:r>
                      <a:r>
                        <a:rPr lang="en-US" sz="2000" b="0" spc="-25" dirty="0">
                          <a:solidFill>
                            <a:srgbClr val="000000"/>
                          </a:solidFill>
                          <a:effectLst/>
                        </a:rPr>
                        <a:t> </a:t>
                      </a:r>
                      <a:r>
                        <a:rPr lang="en-US" sz="2000" b="0" spc="-50" dirty="0">
                          <a:solidFill>
                            <a:srgbClr val="000000"/>
                          </a:solidFill>
                          <a:effectLst/>
                        </a:rPr>
                        <a:t>½</a:t>
                      </a:r>
                      <a:endParaRPr lang="en-US" sz="2000" b="0" dirty="0">
                        <a:effectLst/>
                      </a:endParaRPr>
                    </a:p>
                    <a:p>
                      <a:pPr marL="67310" marR="0">
                        <a:lnSpc>
                          <a:spcPct val="100000"/>
                        </a:lnSpc>
                        <a:spcBef>
                          <a:spcPts val="685"/>
                        </a:spcBef>
                        <a:spcAft>
                          <a:spcPts val="0"/>
                        </a:spcAft>
                      </a:pPr>
                      <a:r>
                        <a:rPr lang="en-US" sz="2000" b="0" dirty="0">
                          <a:solidFill>
                            <a:srgbClr val="000000"/>
                          </a:solidFill>
                          <a:effectLst/>
                        </a:rPr>
                        <a:t>mile</a:t>
                      </a:r>
                      <a:r>
                        <a:rPr lang="en-US" sz="2000" b="0" spc="-5" dirty="0">
                          <a:solidFill>
                            <a:srgbClr val="000000"/>
                          </a:solidFill>
                          <a:effectLst/>
                        </a:rPr>
                        <a:t> </a:t>
                      </a:r>
                      <a:r>
                        <a:rPr lang="en-US" sz="2000" b="0" dirty="0">
                          <a:solidFill>
                            <a:srgbClr val="000000"/>
                          </a:solidFill>
                          <a:effectLst/>
                        </a:rPr>
                        <a:t>to over</a:t>
                      </a:r>
                      <a:r>
                        <a:rPr lang="en-US" sz="2000" b="0" spc="-5" dirty="0">
                          <a:solidFill>
                            <a:srgbClr val="000000"/>
                          </a:solidFill>
                          <a:effectLst/>
                        </a:rPr>
                        <a:t> </a:t>
                      </a:r>
                      <a:r>
                        <a:rPr lang="en-US" sz="2000" b="0" dirty="0">
                          <a:solidFill>
                            <a:srgbClr val="000000"/>
                          </a:solidFill>
                          <a:effectLst/>
                        </a:rPr>
                        <a:t>3 miles</a:t>
                      </a:r>
                      <a:r>
                        <a:rPr lang="en-US" sz="2000" b="0" spc="-5" dirty="0">
                          <a:solidFill>
                            <a:srgbClr val="000000"/>
                          </a:solidFill>
                          <a:effectLst/>
                        </a:rPr>
                        <a:t> </a:t>
                      </a:r>
                      <a:r>
                        <a:rPr lang="en-US" sz="2000" b="0" spc="-10" dirty="0">
                          <a:solidFill>
                            <a:srgbClr val="000000"/>
                          </a:solidFill>
                          <a:effectLst/>
                        </a:rPr>
                        <a:t>radius.</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55394886"/>
                  </a:ext>
                </a:extLst>
              </a:tr>
              <a:tr h="1045415">
                <a:tc>
                  <a:txBody>
                    <a:bodyPr/>
                    <a:lstStyle/>
                    <a:p>
                      <a:pPr marL="67945" marR="0">
                        <a:lnSpc>
                          <a:spcPts val="1375"/>
                        </a:lnSpc>
                        <a:spcBef>
                          <a:spcPts val="0"/>
                        </a:spcBef>
                        <a:spcAft>
                          <a:spcPts val="0"/>
                        </a:spcAft>
                      </a:pPr>
                      <a:r>
                        <a:rPr lang="en-US" sz="2000" b="0" dirty="0">
                          <a:effectLst/>
                        </a:rPr>
                        <a:t>Special</a:t>
                      </a:r>
                      <a:r>
                        <a:rPr lang="en-US" sz="2000" b="0" spc="-15" dirty="0">
                          <a:effectLst/>
                        </a:rPr>
                        <a:t> </a:t>
                      </a:r>
                      <a:r>
                        <a:rPr lang="en-US" sz="2000" b="0" dirty="0">
                          <a:effectLst/>
                        </a:rPr>
                        <a:t>Purpose</a:t>
                      </a:r>
                      <a:r>
                        <a:rPr lang="en-US" sz="2000" b="0" spc="-10" dirty="0">
                          <a:effectLst/>
                        </a:rPr>
                        <a:t> </a:t>
                      </a:r>
                      <a:r>
                        <a:rPr lang="en-US" sz="2000" b="0" spc="-20" dirty="0">
                          <a:effectLst/>
                        </a:rPr>
                        <a:t>Park</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ts val="1375"/>
                        </a:lnSpc>
                        <a:spcBef>
                          <a:spcPts val="0"/>
                        </a:spcBef>
                        <a:spcAft>
                          <a:spcPts val="0"/>
                        </a:spcAft>
                      </a:pPr>
                      <a:r>
                        <a:rPr lang="en-US" sz="2000" b="0" spc="-25" dirty="0">
                          <a:effectLst/>
                        </a:rPr>
                        <a:t>44</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ct val="100000"/>
                        </a:lnSpc>
                        <a:spcBef>
                          <a:spcPts val="0"/>
                        </a:spcBef>
                        <a:spcAft>
                          <a:spcPts val="0"/>
                        </a:spcAft>
                      </a:pPr>
                      <a:r>
                        <a:rPr lang="en-US" sz="2000" b="0" dirty="0">
                          <a:effectLst/>
                        </a:rPr>
                        <a:t>Beyond</a:t>
                      </a:r>
                      <a:r>
                        <a:rPr lang="en-US" sz="2000" b="0" spc="-50" dirty="0">
                          <a:effectLst/>
                        </a:rPr>
                        <a:t> </a:t>
                      </a:r>
                      <a:r>
                        <a:rPr lang="en-US" sz="2000" b="0" dirty="0">
                          <a:effectLst/>
                        </a:rPr>
                        <a:t>the</a:t>
                      </a:r>
                      <a:r>
                        <a:rPr lang="en-US" sz="2000" b="0" spc="-50" dirty="0">
                          <a:effectLst/>
                        </a:rPr>
                        <a:t> </a:t>
                      </a:r>
                      <a:r>
                        <a:rPr lang="en-US" sz="2000" b="0" dirty="0">
                          <a:effectLst/>
                        </a:rPr>
                        <a:t>boundaries</a:t>
                      </a:r>
                      <a:r>
                        <a:rPr lang="en-US" sz="2000" b="0" spc="-50" dirty="0">
                          <a:effectLst/>
                        </a:rPr>
                        <a:t> </a:t>
                      </a:r>
                      <a:r>
                        <a:rPr lang="en-US" sz="2000" b="0" dirty="0">
                          <a:effectLst/>
                        </a:rPr>
                        <a:t>of</a:t>
                      </a:r>
                      <a:r>
                        <a:rPr lang="en-US" sz="2000" b="0" spc="-50" dirty="0">
                          <a:effectLst/>
                        </a:rPr>
                        <a:t> </a:t>
                      </a:r>
                      <a:r>
                        <a:rPr lang="en-US" sz="2000" b="0" dirty="0">
                          <a:effectLst/>
                        </a:rPr>
                        <a:t>the </a:t>
                      </a:r>
                      <a:r>
                        <a:rPr lang="en-US" sz="2000" b="0" spc="-10" dirty="0">
                          <a:effectLst/>
                        </a:rPr>
                        <a:t>District.</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56311213"/>
                  </a:ext>
                </a:extLst>
              </a:tr>
              <a:tr h="828972">
                <a:tc>
                  <a:txBody>
                    <a:bodyPr/>
                    <a:lstStyle/>
                    <a:p>
                      <a:pPr marL="67945" marR="0">
                        <a:lnSpc>
                          <a:spcPts val="1375"/>
                        </a:lnSpc>
                        <a:spcBef>
                          <a:spcPts val="0"/>
                        </a:spcBef>
                        <a:spcAft>
                          <a:spcPts val="0"/>
                        </a:spcAft>
                      </a:pPr>
                      <a:r>
                        <a:rPr lang="en-US" sz="2000" b="0" dirty="0">
                          <a:solidFill>
                            <a:srgbClr val="000000"/>
                          </a:solidFill>
                          <a:effectLst/>
                        </a:rPr>
                        <a:t>Metropolitan</a:t>
                      </a:r>
                      <a:r>
                        <a:rPr lang="en-US" sz="2000" b="0" spc="-60" dirty="0">
                          <a:solidFill>
                            <a:srgbClr val="000000"/>
                          </a:solidFill>
                          <a:effectLst/>
                        </a:rPr>
                        <a:t> </a:t>
                      </a:r>
                      <a:r>
                        <a:rPr lang="en-US" sz="2000" b="0" spc="-20" dirty="0">
                          <a:solidFill>
                            <a:srgbClr val="000000"/>
                          </a:solidFill>
                          <a:effectLst/>
                        </a:rPr>
                        <a:t>Park</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ts val="1375"/>
                        </a:lnSpc>
                        <a:spcBef>
                          <a:spcPts val="0"/>
                        </a:spcBef>
                        <a:spcAft>
                          <a:spcPts val="0"/>
                        </a:spcAft>
                      </a:pPr>
                      <a:r>
                        <a:rPr lang="en-US" sz="2000" b="0" spc="-50" dirty="0">
                          <a:solidFill>
                            <a:srgbClr val="000000"/>
                          </a:solidFill>
                          <a:effectLst/>
                        </a:rPr>
                        <a:t>1</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105410" marR="0">
                        <a:lnSpc>
                          <a:spcPct val="100000"/>
                        </a:lnSpc>
                        <a:spcBef>
                          <a:spcPts val="0"/>
                        </a:spcBef>
                        <a:spcAft>
                          <a:spcPts val="0"/>
                        </a:spcAft>
                      </a:pPr>
                      <a:r>
                        <a:rPr lang="en-US" sz="2000" b="0" dirty="0">
                          <a:solidFill>
                            <a:srgbClr val="000000"/>
                          </a:solidFill>
                          <a:effectLst/>
                        </a:rPr>
                        <a:t>The</a:t>
                      </a:r>
                      <a:r>
                        <a:rPr lang="en-US" sz="2000" b="0" spc="-25" dirty="0">
                          <a:solidFill>
                            <a:srgbClr val="000000"/>
                          </a:solidFill>
                          <a:effectLst/>
                        </a:rPr>
                        <a:t> </a:t>
                      </a:r>
                      <a:r>
                        <a:rPr lang="en-US" sz="2000" b="0" dirty="0">
                          <a:solidFill>
                            <a:srgbClr val="000000"/>
                          </a:solidFill>
                          <a:effectLst/>
                        </a:rPr>
                        <a:t>entire </a:t>
                      </a:r>
                      <a:r>
                        <a:rPr lang="en-US" sz="2000" b="0" spc="-20" dirty="0">
                          <a:solidFill>
                            <a:srgbClr val="000000"/>
                          </a:solidFill>
                          <a:effectLst/>
                        </a:rPr>
                        <a:t>city</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497102238"/>
                  </a:ext>
                </a:extLst>
              </a:tr>
              <a:tr h="576601">
                <a:tc>
                  <a:txBody>
                    <a:bodyPr/>
                    <a:lstStyle/>
                    <a:p>
                      <a:pPr marL="67945" marR="0">
                        <a:lnSpc>
                          <a:spcPts val="1375"/>
                        </a:lnSpc>
                        <a:spcBef>
                          <a:spcPts val="0"/>
                        </a:spcBef>
                        <a:spcAft>
                          <a:spcPts val="0"/>
                        </a:spcAft>
                      </a:pPr>
                      <a:r>
                        <a:rPr lang="en-US" sz="2000" b="0">
                          <a:effectLst/>
                        </a:rPr>
                        <a:t>Dog</a:t>
                      </a:r>
                      <a:r>
                        <a:rPr lang="en-US" sz="2000" b="0" spc="-10">
                          <a:effectLst/>
                        </a:rPr>
                        <a:t> </a:t>
                      </a:r>
                      <a:r>
                        <a:rPr lang="en-US" sz="2000" b="0" spc="-20">
                          <a:effectLst/>
                        </a:rPr>
                        <a:t>Park</a:t>
                      </a:r>
                      <a:endParaRPr lang="en-US" sz="2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945" marR="0">
                        <a:lnSpc>
                          <a:spcPts val="1375"/>
                        </a:lnSpc>
                        <a:spcBef>
                          <a:spcPts val="0"/>
                        </a:spcBef>
                        <a:spcAft>
                          <a:spcPts val="0"/>
                        </a:spcAft>
                      </a:pPr>
                      <a:r>
                        <a:rPr lang="en-US" sz="2000" b="0" spc="-50">
                          <a:effectLst/>
                        </a:rPr>
                        <a:t>6</a:t>
                      </a:r>
                      <a:endParaRPr lang="en-US" sz="2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7310" marR="0">
                        <a:lnSpc>
                          <a:spcPts val="1375"/>
                        </a:lnSpc>
                        <a:spcBef>
                          <a:spcPts val="0"/>
                        </a:spcBef>
                        <a:spcAft>
                          <a:spcPts val="0"/>
                        </a:spcAft>
                      </a:pPr>
                      <a:r>
                        <a:rPr lang="en-US" sz="2000" b="0" dirty="0">
                          <a:effectLst/>
                        </a:rPr>
                        <a:t>Not </a:t>
                      </a:r>
                      <a:r>
                        <a:rPr lang="en-US" sz="2000" b="0" spc="-10" dirty="0">
                          <a:effectLst/>
                        </a:rPr>
                        <a:t>defined</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92471940"/>
                  </a:ext>
                </a:extLst>
              </a:tr>
            </a:tbl>
          </a:graphicData>
        </a:graphic>
      </p:graphicFrame>
      <p:pic>
        <p:nvPicPr>
          <p:cNvPr id="6" name="Picture 5">
            <a:extLst>
              <a:ext uri="{FF2B5EF4-FFF2-40B4-BE49-F238E27FC236}">
                <a16:creationId xmlns:a16="http://schemas.microsoft.com/office/drawing/2014/main" id="{AC6741F5-8B1D-4C50-039A-19CE1ADAF2A1}"/>
              </a:ext>
            </a:extLst>
          </p:cNvPr>
          <p:cNvPicPr>
            <a:picLocks noChangeAspect="1"/>
          </p:cNvPicPr>
          <p:nvPr/>
        </p:nvPicPr>
        <p:blipFill>
          <a:blip r:embed="rId2"/>
          <a:srcRect l="3272" b="2151"/>
          <a:stretch/>
        </p:blipFill>
        <p:spPr>
          <a:xfrm>
            <a:off x="6969581" y="152400"/>
            <a:ext cx="4321124" cy="5679518"/>
          </a:xfrm>
          <a:prstGeom prst="rect">
            <a:avLst/>
          </a:prstGeom>
        </p:spPr>
      </p:pic>
      <p:sp>
        <p:nvSpPr>
          <p:cNvPr id="10" name="TextBox 9">
            <a:extLst>
              <a:ext uri="{FF2B5EF4-FFF2-40B4-BE49-F238E27FC236}">
                <a16:creationId xmlns:a16="http://schemas.microsoft.com/office/drawing/2014/main" id="{EBC94AAA-32E9-119E-078D-C51517E74CAF}"/>
              </a:ext>
            </a:extLst>
          </p:cNvPr>
          <p:cNvSpPr txBox="1"/>
          <p:nvPr/>
        </p:nvSpPr>
        <p:spPr>
          <a:xfrm>
            <a:off x="6276107" y="6059269"/>
            <a:ext cx="5708073" cy="646331"/>
          </a:xfrm>
          <a:prstGeom prst="rect">
            <a:avLst/>
          </a:prstGeom>
          <a:solidFill>
            <a:schemeClr val="accent1"/>
          </a:solidFill>
        </p:spPr>
        <p:txBody>
          <a:bodyPr wrap="square">
            <a:spAutoFit/>
          </a:bodyPr>
          <a:lstStyle/>
          <a:p>
            <a:pPr algn="ctr"/>
            <a:r>
              <a:rPr lang="en-US" sz="3600" b="1" dirty="0">
                <a:solidFill>
                  <a:schemeClr val="bg1"/>
                </a:solidFill>
              </a:rPr>
              <a:t>Parks in Dallas</a:t>
            </a:r>
          </a:p>
        </p:txBody>
      </p:sp>
    </p:spTree>
    <p:extLst>
      <p:ext uri="{BB962C8B-B14F-4D97-AF65-F5344CB8AC3E}">
        <p14:creationId xmlns:p14="http://schemas.microsoft.com/office/powerpoint/2010/main" val="1976558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CB31-9C72-A59E-AAF7-D6C7A95F8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0E12EF-E706-55AB-6A95-790DE497F506}"/>
              </a:ext>
            </a:extLst>
          </p:cNvPr>
          <p:cNvSpPr>
            <a:spLocks noGrp="1"/>
          </p:cNvSpPr>
          <p:nvPr>
            <p:ph type="title"/>
          </p:nvPr>
        </p:nvSpPr>
        <p:spPr>
          <a:xfrm>
            <a:off x="1" y="0"/>
            <a:ext cx="12067308" cy="817419"/>
          </a:xfrm>
          <a:solidFill>
            <a:schemeClr val="accent1"/>
          </a:solidFill>
        </p:spPr>
        <p:txBody>
          <a:bodyPr>
            <a:normAutofit fontScale="90000"/>
          </a:bodyPr>
          <a:lstStyle/>
          <a:p>
            <a:pPr algn="ctr"/>
            <a:br>
              <a:rPr lang="en-US" b="1" dirty="0">
                <a:solidFill>
                  <a:schemeClr val="bg1"/>
                </a:solidFill>
              </a:rPr>
            </a:br>
            <a:r>
              <a:rPr lang="en-US" b="1" dirty="0">
                <a:solidFill>
                  <a:schemeClr val="bg1"/>
                </a:solidFill>
              </a:rPr>
              <a:t>Distribution of Population and Parks</a:t>
            </a:r>
            <a:br>
              <a:rPr lang="en-US" b="1" dirty="0">
                <a:solidFill>
                  <a:schemeClr val="bg1"/>
                </a:solidFill>
              </a:rPr>
            </a:br>
            <a:endParaRPr lang="en-US" b="1" dirty="0">
              <a:solidFill>
                <a:schemeClr val="bg1"/>
              </a:solidFill>
            </a:endParaRPr>
          </a:p>
        </p:txBody>
      </p:sp>
      <p:pic>
        <p:nvPicPr>
          <p:cNvPr id="3" name="Picture 2">
            <a:extLst>
              <a:ext uri="{FF2B5EF4-FFF2-40B4-BE49-F238E27FC236}">
                <a16:creationId xmlns:a16="http://schemas.microsoft.com/office/drawing/2014/main" id="{C5E53331-026C-97A4-E83B-1F53581151C5}"/>
              </a:ext>
            </a:extLst>
          </p:cNvPr>
          <p:cNvPicPr>
            <a:picLocks noChangeAspect="1"/>
          </p:cNvPicPr>
          <p:nvPr/>
        </p:nvPicPr>
        <p:blipFill>
          <a:blip r:embed="rId2"/>
          <a:stretch>
            <a:fillRect/>
          </a:stretch>
        </p:blipFill>
        <p:spPr>
          <a:xfrm>
            <a:off x="147415" y="1000491"/>
            <a:ext cx="4229170" cy="5670933"/>
          </a:xfrm>
          <a:prstGeom prst="rect">
            <a:avLst/>
          </a:prstGeom>
        </p:spPr>
      </p:pic>
      <p:pic>
        <p:nvPicPr>
          <p:cNvPr id="5" name="Picture 4">
            <a:extLst>
              <a:ext uri="{FF2B5EF4-FFF2-40B4-BE49-F238E27FC236}">
                <a16:creationId xmlns:a16="http://schemas.microsoft.com/office/drawing/2014/main" id="{51DE7453-2ACF-2B80-0424-4EB34A9010DF}"/>
              </a:ext>
            </a:extLst>
          </p:cNvPr>
          <p:cNvPicPr>
            <a:picLocks noChangeAspect="1"/>
          </p:cNvPicPr>
          <p:nvPr/>
        </p:nvPicPr>
        <p:blipFill>
          <a:blip r:embed="rId3"/>
          <a:stretch>
            <a:fillRect/>
          </a:stretch>
        </p:blipFill>
        <p:spPr>
          <a:xfrm>
            <a:off x="7536874" y="1000490"/>
            <a:ext cx="4429878" cy="5670934"/>
          </a:xfrm>
          <a:prstGeom prst="rect">
            <a:avLst/>
          </a:prstGeom>
        </p:spPr>
      </p:pic>
      <p:sp>
        <p:nvSpPr>
          <p:cNvPr id="8" name="TextBox 7">
            <a:extLst>
              <a:ext uri="{FF2B5EF4-FFF2-40B4-BE49-F238E27FC236}">
                <a16:creationId xmlns:a16="http://schemas.microsoft.com/office/drawing/2014/main" id="{98617355-F80C-18A7-8E03-A1BA0DC94EFC}"/>
              </a:ext>
            </a:extLst>
          </p:cNvPr>
          <p:cNvSpPr txBox="1"/>
          <p:nvPr/>
        </p:nvSpPr>
        <p:spPr>
          <a:xfrm>
            <a:off x="4588861" y="1173689"/>
            <a:ext cx="2735735" cy="5324535"/>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sz="2000" dirty="0"/>
              <a:t>The density map of parks shows that most of the parks are concentrated in the </a:t>
            </a:r>
            <a:r>
              <a:rPr lang="en-US" sz="2000" b="1" dirty="0"/>
              <a:t>center part </a:t>
            </a:r>
            <a:r>
              <a:rPr lang="en-US" sz="2000" dirty="0"/>
              <a:t>of the city.</a:t>
            </a:r>
          </a:p>
          <a:p>
            <a:pPr marL="285750" indent="-285750">
              <a:buFont typeface="Arial" panose="020B0604020202020204" pitchFamily="34" charset="0"/>
              <a:buChar char="•"/>
            </a:pPr>
            <a:r>
              <a:rPr lang="en-US" sz="2000" dirty="0"/>
              <a:t>Population distribution is </a:t>
            </a:r>
            <a:r>
              <a:rPr lang="en-US" sz="2000" b="1" dirty="0"/>
              <a:t>not concentrated </a:t>
            </a:r>
            <a:r>
              <a:rPr lang="en-US" sz="2000" dirty="0"/>
              <a:t>in center area</a:t>
            </a:r>
          </a:p>
          <a:p>
            <a:pPr marL="285750" indent="-285750">
              <a:buFont typeface="Arial" panose="020B0604020202020204" pitchFamily="34" charset="0"/>
              <a:buChar char="•"/>
            </a:pPr>
            <a:r>
              <a:rPr lang="en-US" sz="2000" b="1" dirty="0"/>
              <a:t>Many special use parks </a:t>
            </a:r>
            <a:r>
              <a:rPr lang="en-US" sz="2000" dirty="0"/>
              <a:t>are situated in Dallas which serve not only the people of the city but also people from outside of the city</a:t>
            </a:r>
          </a:p>
        </p:txBody>
      </p:sp>
    </p:spTree>
    <p:extLst>
      <p:ext uri="{BB962C8B-B14F-4D97-AF65-F5344CB8AC3E}">
        <p14:creationId xmlns:p14="http://schemas.microsoft.com/office/powerpoint/2010/main" val="1580680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E8FE-2F62-5C21-AFE4-43DBDDCEB5DA}"/>
              </a:ext>
            </a:extLst>
          </p:cNvPr>
          <p:cNvSpPr>
            <a:spLocks noGrp="1"/>
          </p:cNvSpPr>
          <p:nvPr>
            <p:ph type="title"/>
          </p:nvPr>
        </p:nvSpPr>
        <p:spPr>
          <a:xfrm>
            <a:off x="290945" y="365125"/>
            <a:ext cx="6580910" cy="1325563"/>
          </a:xfrm>
          <a:solidFill>
            <a:schemeClr val="accent1"/>
          </a:solidFill>
        </p:spPr>
        <p:txBody>
          <a:bodyPr>
            <a:normAutofit/>
          </a:bodyPr>
          <a:lstStyle/>
          <a:p>
            <a:pPr marL="63500" marR="0" algn="just">
              <a:spcBef>
                <a:spcPts val="395"/>
              </a:spcBef>
              <a:spcAft>
                <a:spcPts val="0"/>
              </a:spcAft>
            </a:pPr>
            <a:r>
              <a:rPr lang="en-US" sz="3200" b="1" dirty="0">
                <a:solidFill>
                  <a:schemeClr val="bg1"/>
                </a:solidFill>
                <a:effectLst/>
                <a:latin typeface="Times New Roman" panose="02020603050405020304" pitchFamily="18" charset="0"/>
                <a:ea typeface="Times New Roman" panose="02020603050405020304" pitchFamily="18" charset="0"/>
              </a:rPr>
              <a:t>Accessibility</a:t>
            </a:r>
            <a:r>
              <a:rPr lang="en-US" sz="3200" b="1" spc="-10" dirty="0">
                <a:solidFill>
                  <a:schemeClr val="bg1"/>
                </a:solidFill>
                <a:effectLst/>
                <a:latin typeface="Times New Roman" panose="02020603050405020304" pitchFamily="18" charset="0"/>
                <a:ea typeface="Times New Roman" panose="02020603050405020304" pitchFamily="18" charset="0"/>
              </a:rPr>
              <a:t> </a:t>
            </a:r>
            <a:r>
              <a:rPr lang="en-US" sz="3200" b="1" dirty="0">
                <a:solidFill>
                  <a:schemeClr val="bg1"/>
                </a:solidFill>
                <a:effectLst/>
                <a:latin typeface="Times New Roman" panose="02020603050405020304" pitchFamily="18" charset="0"/>
                <a:ea typeface="Times New Roman" panose="02020603050405020304" pitchFamily="18" charset="0"/>
              </a:rPr>
              <a:t>of</a:t>
            </a:r>
            <a:r>
              <a:rPr lang="en-US" sz="3200" b="1" spc="-5" dirty="0">
                <a:solidFill>
                  <a:schemeClr val="bg1"/>
                </a:solidFill>
                <a:effectLst/>
                <a:latin typeface="Times New Roman" panose="02020603050405020304" pitchFamily="18" charset="0"/>
                <a:ea typeface="Times New Roman" panose="02020603050405020304" pitchFamily="18" charset="0"/>
              </a:rPr>
              <a:t> </a:t>
            </a:r>
            <a:r>
              <a:rPr lang="en-US" sz="3200" b="1" dirty="0">
                <a:solidFill>
                  <a:schemeClr val="bg1"/>
                </a:solidFill>
                <a:effectLst/>
                <a:latin typeface="Times New Roman" panose="02020603050405020304" pitchFamily="18" charset="0"/>
                <a:ea typeface="Times New Roman" panose="02020603050405020304" pitchFamily="18" charset="0"/>
              </a:rPr>
              <a:t>Community</a:t>
            </a:r>
            <a:r>
              <a:rPr lang="en-US" sz="3200" b="1" spc="-5" dirty="0">
                <a:solidFill>
                  <a:schemeClr val="bg1"/>
                </a:solidFill>
                <a:effectLst/>
                <a:latin typeface="Times New Roman" panose="02020603050405020304" pitchFamily="18" charset="0"/>
                <a:ea typeface="Times New Roman" panose="02020603050405020304" pitchFamily="18" charset="0"/>
              </a:rPr>
              <a:t> </a:t>
            </a:r>
            <a:r>
              <a:rPr lang="en-US" sz="3200" b="1" spc="-10" dirty="0">
                <a:solidFill>
                  <a:schemeClr val="bg1"/>
                </a:solidFill>
                <a:effectLst/>
                <a:latin typeface="Times New Roman" panose="02020603050405020304" pitchFamily="18" charset="0"/>
                <a:ea typeface="Times New Roman" panose="02020603050405020304" pitchFamily="18" charset="0"/>
              </a:rPr>
              <a:t>parks</a:t>
            </a:r>
            <a:endParaRPr lang="en-US" sz="3200" b="1" dirty="0">
              <a:solidFill>
                <a:schemeClr val="bg1"/>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F19B4549-FDC3-AAD0-BA37-860591E9C054}"/>
              </a:ext>
            </a:extLst>
          </p:cNvPr>
          <p:cNvPicPr>
            <a:picLocks noChangeAspect="1"/>
          </p:cNvPicPr>
          <p:nvPr/>
        </p:nvPicPr>
        <p:blipFill>
          <a:blip r:embed="rId2"/>
          <a:stretch>
            <a:fillRect/>
          </a:stretch>
        </p:blipFill>
        <p:spPr>
          <a:xfrm>
            <a:off x="7006949" y="365125"/>
            <a:ext cx="4651651" cy="6334293"/>
          </a:xfrm>
          <a:prstGeom prst="rect">
            <a:avLst/>
          </a:prstGeom>
        </p:spPr>
      </p:pic>
      <p:sp>
        <p:nvSpPr>
          <p:cNvPr id="6" name="TextBox 5">
            <a:extLst>
              <a:ext uri="{FF2B5EF4-FFF2-40B4-BE49-F238E27FC236}">
                <a16:creationId xmlns:a16="http://schemas.microsoft.com/office/drawing/2014/main" id="{8B879E4B-A2A9-6DE3-F90B-1100F8E9C4E3}"/>
              </a:ext>
            </a:extLst>
          </p:cNvPr>
          <p:cNvSpPr txBox="1"/>
          <p:nvPr/>
        </p:nvSpPr>
        <p:spPr>
          <a:xfrm>
            <a:off x="533400" y="2304290"/>
            <a:ext cx="6158345" cy="3416320"/>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sz="2400" dirty="0"/>
              <a:t>The </a:t>
            </a:r>
            <a:r>
              <a:rPr lang="en-US" sz="2400" b="1" dirty="0"/>
              <a:t>driving distance of 1,2 and 5 km </a:t>
            </a:r>
            <a:r>
              <a:rPr lang="en-US" sz="2400" dirty="0"/>
              <a:t>has been identified. </a:t>
            </a:r>
          </a:p>
          <a:p>
            <a:pPr marL="285750" indent="-285750">
              <a:buFont typeface="Arial" panose="020B0604020202020204" pitchFamily="34" charset="0"/>
              <a:buChar char="•"/>
            </a:pPr>
            <a:r>
              <a:rPr lang="en-US" sz="2400" dirty="0"/>
              <a:t>the community parks throughout the city are </a:t>
            </a:r>
            <a:r>
              <a:rPr lang="en-US" sz="2400" b="1" dirty="0"/>
              <a:t>accessible by most of the city population</a:t>
            </a:r>
            <a:r>
              <a:rPr lang="en-US" sz="2400" dirty="0"/>
              <a:t>. </a:t>
            </a:r>
          </a:p>
          <a:p>
            <a:pPr marL="285750" indent="-285750">
              <a:buFont typeface="Arial" panose="020B0604020202020204" pitchFamily="34" charset="0"/>
              <a:buChar char="•"/>
            </a:pPr>
            <a:r>
              <a:rPr lang="en-US" sz="2400" dirty="0"/>
              <a:t>The </a:t>
            </a:r>
            <a:r>
              <a:rPr lang="en-US" sz="2400" b="1" dirty="0"/>
              <a:t>southern part </a:t>
            </a:r>
            <a:r>
              <a:rPr lang="en-US" sz="2400" dirty="0"/>
              <a:t>of the city is deprived of community parks</a:t>
            </a:r>
          </a:p>
          <a:p>
            <a:pPr marL="285750" indent="-285750">
              <a:buFont typeface="Arial" panose="020B0604020202020204" pitchFamily="34" charset="0"/>
              <a:buChar char="•"/>
            </a:pPr>
            <a:r>
              <a:rPr lang="en-US" sz="2400" dirty="0"/>
              <a:t> Some portions do not have any coverage of service of any community park.</a:t>
            </a:r>
          </a:p>
        </p:txBody>
      </p:sp>
    </p:spTree>
    <p:extLst>
      <p:ext uri="{BB962C8B-B14F-4D97-AF65-F5344CB8AC3E}">
        <p14:creationId xmlns:p14="http://schemas.microsoft.com/office/powerpoint/2010/main" val="76577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78A9-D9AE-27FE-F9ED-57A762FA2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47F9E-A6BF-B542-86B7-F1B94E187C6F}"/>
              </a:ext>
            </a:extLst>
          </p:cNvPr>
          <p:cNvSpPr>
            <a:spLocks noGrp="1"/>
          </p:cNvSpPr>
          <p:nvPr>
            <p:ph type="title"/>
          </p:nvPr>
        </p:nvSpPr>
        <p:spPr>
          <a:xfrm>
            <a:off x="180109" y="166255"/>
            <a:ext cx="6705600" cy="1367123"/>
          </a:xfrm>
          <a:solidFill>
            <a:schemeClr val="accent1"/>
          </a:solidFill>
        </p:spPr>
        <p:txBody>
          <a:bodyPr>
            <a:normAutofit/>
          </a:bodyPr>
          <a:lstStyle/>
          <a:p>
            <a:pPr algn="ctr"/>
            <a:r>
              <a:rPr lang="en-US" sz="3200" b="1" dirty="0">
                <a:solidFill>
                  <a:schemeClr val="bg1"/>
                </a:solidFill>
              </a:rPr>
              <a:t>Accessibility of Neighborhood parks</a:t>
            </a:r>
          </a:p>
        </p:txBody>
      </p:sp>
      <p:pic>
        <p:nvPicPr>
          <p:cNvPr id="3" name="Image 9" descr="A map of a city with many dots  Description automatically generated">
            <a:extLst>
              <a:ext uri="{FF2B5EF4-FFF2-40B4-BE49-F238E27FC236}">
                <a16:creationId xmlns:a16="http://schemas.microsoft.com/office/drawing/2014/main" id="{1CF30D1D-50AC-C7AC-81E3-45B88226B17C}"/>
              </a:ext>
            </a:extLst>
          </p:cNvPr>
          <p:cNvPicPr>
            <a:picLocks/>
          </p:cNvPicPr>
          <p:nvPr/>
        </p:nvPicPr>
        <p:blipFill>
          <a:blip r:embed="rId2" cstate="print"/>
          <a:stretch>
            <a:fillRect/>
          </a:stretch>
        </p:blipFill>
        <p:spPr>
          <a:xfrm>
            <a:off x="7010322" y="365125"/>
            <a:ext cx="4641215" cy="6169025"/>
          </a:xfrm>
          <a:prstGeom prst="rect">
            <a:avLst/>
          </a:prstGeom>
        </p:spPr>
      </p:pic>
      <p:sp>
        <p:nvSpPr>
          <p:cNvPr id="6" name="TextBox 5">
            <a:extLst>
              <a:ext uri="{FF2B5EF4-FFF2-40B4-BE49-F238E27FC236}">
                <a16:creationId xmlns:a16="http://schemas.microsoft.com/office/drawing/2014/main" id="{100CDB66-0B09-5255-66B6-A858F37B2568}"/>
              </a:ext>
            </a:extLst>
          </p:cNvPr>
          <p:cNvSpPr txBox="1"/>
          <p:nvPr/>
        </p:nvSpPr>
        <p:spPr>
          <a:xfrm>
            <a:off x="360219" y="1773383"/>
            <a:ext cx="6317672" cy="4154984"/>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sz="2400" dirty="0"/>
              <a:t>Neighborhood parks should be situated </a:t>
            </a:r>
            <a:r>
              <a:rPr lang="en-US" sz="2400" b="1" dirty="0"/>
              <a:t>within walking distance. </a:t>
            </a:r>
          </a:p>
          <a:p>
            <a:pPr marL="285750" indent="-285750">
              <a:buFont typeface="Arial" panose="020B0604020202020204" pitchFamily="34" charset="0"/>
              <a:buChar char="•"/>
            </a:pPr>
            <a:r>
              <a:rPr lang="en-US" sz="2400" dirty="0"/>
              <a:t>A network analysis of </a:t>
            </a:r>
            <a:r>
              <a:rPr lang="en-US" sz="2400" b="1" dirty="0"/>
              <a:t>0.5,0.8 and</a:t>
            </a:r>
          </a:p>
          <a:p>
            <a:r>
              <a:rPr lang="en-US" sz="2400" b="1" dirty="0"/>
              <a:t>1 km walking distance </a:t>
            </a:r>
            <a:r>
              <a:rPr lang="en-US" sz="2400" dirty="0"/>
              <a:t>service area has been undertaken </a:t>
            </a:r>
          </a:p>
          <a:p>
            <a:pPr marL="285750" indent="-285750">
              <a:buFont typeface="Arial" panose="020B0604020202020204" pitchFamily="34" charset="0"/>
              <a:buChar char="•"/>
            </a:pPr>
            <a:r>
              <a:rPr lang="en-US" sz="2400" dirty="0"/>
              <a:t>The </a:t>
            </a:r>
            <a:r>
              <a:rPr lang="en-US" sz="2400" b="1" dirty="0"/>
              <a:t>insufficiency </a:t>
            </a:r>
            <a:r>
              <a:rPr lang="en-US" sz="2400" dirty="0"/>
              <a:t>of neighborhood parks all around the city.</a:t>
            </a:r>
          </a:p>
          <a:p>
            <a:pPr marL="285750" indent="-285750">
              <a:buFont typeface="Arial" panose="020B0604020202020204" pitchFamily="34" charset="0"/>
              <a:buChar char="•"/>
            </a:pPr>
            <a:r>
              <a:rPr lang="en-US" sz="2400" b="1" dirty="0"/>
              <a:t>Most of the areas </a:t>
            </a:r>
            <a:r>
              <a:rPr lang="en-US" sz="2400" dirty="0"/>
              <a:t>of the city </a:t>
            </a:r>
            <a:r>
              <a:rPr lang="en-US" sz="2400" b="1" dirty="0"/>
              <a:t>do not have coverage </a:t>
            </a:r>
            <a:r>
              <a:rPr lang="en-US" sz="2400" dirty="0"/>
              <a:t>of neighborhood parks </a:t>
            </a:r>
          </a:p>
          <a:p>
            <a:pPr marL="285750" indent="-285750">
              <a:buFont typeface="Arial" panose="020B0604020202020204" pitchFamily="34" charset="0"/>
              <a:buChar char="•"/>
            </a:pPr>
            <a:r>
              <a:rPr lang="en-US" sz="2400" dirty="0"/>
              <a:t> Indicates less accessibility of people to the parks.</a:t>
            </a:r>
          </a:p>
        </p:txBody>
      </p:sp>
    </p:spTree>
    <p:extLst>
      <p:ext uri="{BB962C8B-B14F-4D97-AF65-F5344CB8AC3E}">
        <p14:creationId xmlns:p14="http://schemas.microsoft.com/office/powerpoint/2010/main" val="116259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9A3755-1715-5C56-A09E-6B540B05E3E4}"/>
              </a:ext>
            </a:extLst>
          </p:cNvPr>
          <p:cNvSpPr>
            <a:spLocks noGrp="1"/>
          </p:cNvSpPr>
          <p:nvPr>
            <p:ph type="title"/>
          </p:nvPr>
        </p:nvSpPr>
        <p:spPr>
          <a:xfrm>
            <a:off x="-1" y="-1"/>
            <a:ext cx="4291781" cy="6857999"/>
          </a:xfrm>
          <a:solidFill>
            <a:schemeClr val="accent1">
              <a:lumMod val="75000"/>
            </a:schemeClr>
          </a:solidFill>
        </p:spPr>
        <p:txBody>
          <a:bodyPr>
            <a:normAutofit/>
          </a:bodyPr>
          <a:lstStyle/>
          <a:p>
            <a:pPr algn="ctr"/>
            <a:r>
              <a:rPr lang="en-US" b="1" dirty="0">
                <a:solidFill>
                  <a:schemeClr val="bg1"/>
                </a:solidFill>
              </a:rPr>
              <a:t>Overview</a:t>
            </a:r>
          </a:p>
        </p:txBody>
      </p:sp>
      <p:sp>
        <p:nvSpPr>
          <p:cNvPr id="33" name="Rectangle 3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3" name="Content Placeholder 2">
            <a:extLst>
              <a:ext uri="{FF2B5EF4-FFF2-40B4-BE49-F238E27FC236}">
                <a16:creationId xmlns:a16="http://schemas.microsoft.com/office/drawing/2014/main" id="{34992540-74CE-DF23-3463-191EFDEEF2F5}"/>
              </a:ext>
            </a:extLst>
          </p:cNvPr>
          <p:cNvGraphicFramePr>
            <a:graphicFrameLocks noGrp="1"/>
          </p:cNvGraphicFramePr>
          <p:nvPr>
            <p:ph idx="1"/>
            <p:extLst>
              <p:ext uri="{D42A27DB-BD31-4B8C-83A1-F6EECF244321}">
                <p14:modId xmlns:p14="http://schemas.microsoft.com/office/powerpoint/2010/main" val="531271929"/>
              </p:ext>
            </p:extLst>
          </p:nvPr>
        </p:nvGraphicFramePr>
        <p:xfrm>
          <a:off x="4811478" y="493083"/>
          <a:ext cx="6971053" cy="5871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1651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C0829-DDE8-EBCB-90BE-CABE29B92A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11B6A-FCCE-81A8-9D29-81DFAD47E1E2}"/>
              </a:ext>
            </a:extLst>
          </p:cNvPr>
          <p:cNvSpPr>
            <a:spLocks noGrp="1"/>
          </p:cNvSpPr>
          <p:nvPr>
            <p:ph type="title"/>
          </p:nvPr>
        </p:nvSpPr>
        <p:spPr>
          <a:xfrm>
            <a:off x="124691" y="110837"/>
            <a:ext cx="6483927" cy="1274618"/>
          </a:xfrm>
          <a:solidFill>
            <a:schemeClr val="accent1"/>
          </a:solidFill>
        </p:spPr>
        <p:txBody>
          <a:bodyPr>
            <a:normAutofit/>
          </a:bodyPr>
          <a:lstStyle/>
          <a:p>
            <a:pPr marL="63500" marR="0" algn="ctr">
              <a:spcBef>
                <a:spcPts val="395"/>
              </a:spcBef>
              <a:spcAft>
                <a:spcPts val="0"/>
              </a:spcAft>
            </a:pPr>
            <a:r>
              <a:rPr lang="en-US" sz="2800" b="1" dirty="0">
                <a:solidFill>
                  <a:schemeClr val="bg1"/>
                </a:solidFill>
                <a:effectLst/>
                <a:ea typeface="Times New Roman" panose="02020603050405020304" pitchFamily="18" charset="0"/>
              </a:rPr>
              <a:t>Accessibility</a:t>
            </a:r>
            <a:r>
              <a:rPr lang="en-US" sz="2800" b="1" spc="-10" dirty="0">
                <a:solidFill>
                  <a:schemeClr val="bg1"/>
                </a:solidFill>
                <a:effectLst/>
                <a:ea typeface="Times New Roman" panose="02020603050405020304" pitchFamily="18" charset="0"/>
              </a:rPr>
              <a:t> </a:t>
            </a:r>
            <a:r>
              <a:rPr lang="en-US" sz="2800" b="1" dirty="0">
                <a:solidFill>
                  <a:schemeClr val="bg1"/>
                </a:solidFill>
                <a:effectLst/>
                <a:ea typeface="Times New Roman" panose="02020603050405020304" pitchFamily="18" charset="0"/>
              </a:rPr>
              <a:t>of</a:t>
            </a:r>
            <a:r>
              <a:rPr lang="en-US" sz="2800" b="1" spc="-15" dirty="0">
                <a:solidFill>
                  <a:schemeClr val="bg1"/>
                </a:solidFill>
                <a:effectLst/>
                <a:ea typeface="Times New Roman" panose="02020603050405020304" pitchFamily="18" charset="0"/>
              </a:rPr>
              <a:t> </a:t>
            </a:r>
            <a:r>
              <a:rPr lang="en-US" sz="2800" b="1" dirty="0">
                <a:solidFill>
                  <a:schemeClr val="bg1"/>
                </a:solidFill>
                <a:effectLst/>
                <a:ea typeface="Times New Roman" panose="02020603050405020304" pitchFamily="18" charset="0"/>
              </a:rPr>
              <a:t>mini/pocket</a:t>
            </a:r>
            <a:r>
              <a:rPr lang="en-US" sz="2800" b="1" spc="-5" dirty="0">
                <a:solidFill>
                  <a:schemeClr val="bg1"/>
                </a:solidFill>
                <a:effectLst/>
                <a:ea typeface="Times New Roman" panose="02020603050405020304" pitchFamily="18" charset="0"/>
              </a:rPr>
              <a:t> </a:t>
            </a:r>
            <a:r>
              <a:rPr lang="en-US" sz="2800" b="1" spc="-10" dirty="0">
                <a:solidFill>
                  <a:schemeClr val="bg1"/>
                </a:solidFill>
                <a:effectLst/>
                <a:ea typeface="Times New Roman" panose="02020603050405020304" pitchFamily="18" charset="0"/>
              </a:rPr>
              <a:t>parks</a:t>
            </a:r>
            <a:endParaRPr lang="en-US" sz="2800" b="1" dirty="0">
              <a:solidFill>
                <a:schemeClr val="bg1"/>
              </a:solidFill>
              <a:effectLst/>
              <a:ea typeface="Times New Roman" panose="02020603050405020304" pitchFamily="18" charset="0"/>
            </a:endParaRPr>
          </a:p>
        </p:txBody>
      </p:sp>
      <p:pic>
        <p:nvPicPr>
          <p:cNvPr id="3" name="Picture 2">
            <a:extLst>
              <a:ext uri="{FF2B5EF4-FFF2-40B4-BE49-F238E27FC236}">
                <a16:creationId xmlns:a16="http://schemas.microsoft.com/office/drawing/2014/main" id="{D268C29D-663E-51E7-11E5-E196013C0D20}"/>
              </a:ext>
            </a:extLst>
          </p:cNvPr>
          <p:cNvPicPr>
            <a:picLocks noChangeAspect="1"/>
          </p:cNvPicPr>
          <p:nvPr/>
        </p:nvPicPr>
        <p:blipFill>
          <a:blip r:embed="rId2"/>
          <a:stretch>
            <a:fillRect/>
          </a:stretch>
        </p:blipFill>
        <p:spPr>
          <a:xfrm>
            <a:off x="6837372" y="222172"/>
            <a:ext cx="4786592" cy="6413655"/>
          </a:xfrm>
          <a:prstGeom prst="rect">
            <a:avLst/>
          </a:prstGeom>
        </p:spPr>
      </p:pic>
      <p:sp>
        <p:nvSpPr>
          <p:cNvPr id="6" name="TextBox 5">
            <a:extLst>
              <a:ext uri="{FF2B5EF4-FFF2-40B4-BE49-F238E27FC236}">
                <a16:creationId xmlns:a16="http://schemas.microsoft.com/office/drawing/2014/main" id="{398AC8FD-7BF3-EB22-30A2-487EB5F77AF0}"/>
              </a:ext>
            </a:extLst>
          </p:cNvPr>
          <p:cNvSpPr txBox="1"/>
          <p:nvPr/>
        </p:nvSpPr>
        <p:spPr>
          <a:xfrm>
            <a:off x="415636" y="2036618"/>
            <a:ext cx="5929745" cy="3477875"/>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sz="2000" dirty="0"/>
              <a:t>Mini parks can be </a:t>
            </a:r>
            <a:r>
              <a:rPr lang="en-US" sz="2000" b="1" dirty="0"/>
              <a:t>more than one </a:t>
            </a:r>
            <a:r>
              <a:rPr lang="en-US" sz="2000" dirty="0"/>
              <a:t>in any neighborhood is more like </a:t>
            </a:r>
            <a:r>
              <a:rPr lang="en-US" sz="2000" b="1" dirty="0"/>
              <a:t>a playground or tiny green space</a:t>
            </a:r>
            <a:r>
              <a:rPr lang="en-US" sz="2000" dirty="0"/>
              <a:t> for the people </a:t>
            </a:r>
          </a:p>
          <a:p>
            <a:pPr marL="285750" indent="-285750">
              <a:buFont typeface="Arial" panose="020B0604020202020204" pitchFamily="34" charset="0"/>
              <a:buChar char="•"/>
            </a:pPr>
            <a:r>
              <a:rPr lang="en-US" sz="2000" dirty="0"/>
              <a:t>Should be accessible by people </a:t>
            </a:r>
            <a:r>
              <a:rPr lang="en-US" sz="2000" b="1" dirty="0"/>
              <a:t>within walking distance. </a:t>
            </a:r>
          </a:p>
          <a:p>
            <a:pPr marL="285750" indent="-285750">
              <a:buFont typeface="Arial" panose="020B0604020202020204" pitchFamily="34" charset="0"/>
              <a:buChar char="•"/>
            </a:pPr>
            <a:r>
              <a:rPr lang="en-US" sz="2000" dirty="0"/>
              <a:t>The service area of </a:t>
            </a:r>
            <a:r>
              <a:rPr lang="en-US" sz="2000" b="1" dirty="0"/>
              <a:t>0.25 and 0. 5 km walking distance </a:t>
            </a:r>
            <a:r>
              <a:rPr lang="en-US" sz="2000" dirty="0"/>
              <a:t>has been identified.</a:t>
            </a:r>
          </a:p>
          <a:p>
            <a:pPr marL="285750" indent="-285750">
              <a:buFont typeface="Arial" panose="020B0604020202020204" pitchFamily="34" charset="0"/>
              <a:buChar char="•"/>
            </a:pPr>
            <a:r>
              <a:rPr lang="en-US" sz="2000" dirty="0"/>
              <a:t> </a:t>
            </a:r>
            <a:r>
              <a:rPr lang="en-US" sz="2000" b="1" dirty="0"/>
              <a:t>High insufficiency </a:t>
            </a:r>
            <a:r>
              <a:rPr lang="en-US" sz="2000" dirty="0"/>
              <a:t>of mini parks all over the city. </a:t>
            </a:r>
          </a:p>
          <a:p>
            <a:pPr marL="285750" indent="-285750">
              <a:buFont typeface="Arial" panose="020B0604020202020204" pitchFamily="34" charset="0"/>
              <a:buChar char="•"/>
            </a:pPr>
            <a:r>
              <a:rPr lang="en-US" sz="2000" dirty="0"/>
              <a:t>Mini parks are </a:t>
            </a:r>
            <a:r>
              <a:rPr lang="en-US" sz="2000" b="1" dirty="0"/>
              <a:t>concentrated in the center </a:t>
            </a:r>
            <a:r>
              <a:rPr lang="en-US" sz="2000" dirty="0"/>
              <a:t>of the city whereas it should be distributed throughout the city evenly.</a:t>
            </a:r>
          </a:p>
        </p:txBody>
      </p:sp>
    </p:spTree>
    <p:extLst>
      <p:ext uri="{BB962C8B-B14F-4D97-AF65-F5344CB8AC3E}">
        <p14:creationId xmlns:p14="http://schemas.microsoft.com/office/powerpoint/2010/main" val="3750192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9676-808C-4A45-3846-7FEF8EF5393C}"/>
              </a:ext>
            </a:extLst>
          </p:cNvPr>
          <p:cNvSpPr>
            <a:spLocks noGrp="1"/>
          </p:cNvSpPr>
          <p:nvPr>
            <p:ph type="title"/>
          </p:nvPr>
        </p:nvSpPr>
        <p:spPr>
          <a:xfrm>
            <a:off x="1" y="0"/>
            <a:ext cx="12192000" cy="1205345"/>
          </a:xfrm>
          <a:solidFill>
            <a:schemeClr val="accent1"/>
          </a:solidFill>
        </p:spPr>
        <p:txBody>
          <a:bodyPr>
            <a:normAutofit/>
          </a:bodyPr>
          <a:lstStyle/>
          <a:p>
            <a:pPr algn="ctr"/>
            <a:r>
              <a:rPr lang="en-US" sz="4000" b="1" dirty="0">
                <a:solidFill>
                  <a:schemeClr val="bg1"/>
                </a:solidFill>
              </a:rPr>
              <a:t>Recommendations and Planning</a:t>
            </a:r>
            <a:br>
              <a:rPr lang="en-US" sz="4000" b="1" dirty="0">
                <a:solidFill>
                  <a:schemeClr val="bg1"/>
                </a:solidFill>
              </a:rPr>
            </a:br>
            <a:r>
              <a:rPr lang="en-US" sz="4000" b="1" dirty="0">
                <a:solidFill>
                  <a:schemeClr val="bg1"/>
                </a:solidFill>
              </a:rPr>
              <a:t>Implication</a:t>
            </a:r>
          </a:p>
        </p:txBody>
      </p:sp>
      <p:graphicFrame>
        <p:nvGraphicFramePr>
          <p:cNvPr id="5" name="Content Placeholder 2">
            <a:extLst>
              <a:ext uri="{FF2B5EF4-FFF2-40B4-BE49-F238E27FC236}">
                <a16:creationId xmlns:a16="http://schemas.microsoft.com/office/drawing/2014/main" id="{2A545FB8-0DC4-5F9E-DD82-93497F4E1123}"/>
              </a:ext>
            </a:extLst>
          </p:cNvPr>
          <p:cNvGraphicFramePr>
            <a:graphicFrameLocks noGrp="1"/>
          </p:cNvGraphicFramePr>
          <p:nvPr>
            <p:ph idx="1"/>
            <p:extLst>
              <p:ext uri="{D42A27DB-BD31-4B8C-83A1-F6EECF244321}">
                <p14:modId xmlns:p14="http://schemas.microsoft.com/office/powerpoint/2010/main" val="1624354542"/>
              </p:ext>
            </p:extLst>
          </p:nvPr>
        </p:nvGraphicFramePr>
        <p:xfrm>
          <a:off x="0" y="1205345"/>
          <a:ext cx="12032673" cy="5347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0343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3C7A1F-072B-CCE5-EB9B-06447B169461}"/>
            </a:ext>
          </a:extLst>
        </p:cNvPr>
        <p:cNvGrpSpPr/>
        <p:nvPr/>
      </p:nvGrpSpPr>
      <p:grpSpPr>
        <a:xfrm>
          <a:off x="0" y="0"/>
          <a:ext cx="0" cy="0"/>
          <a:chOff x="0" y="0"/>
          <a:chExt cx="0" cy="0"/>
        </a:xfrm>
      </p:grpSpPr>
      <p:pic>
        <p:nvPicPr>
          <p:cNvPr id="6" name="Picture 5" descr="A blurry blue and white background&#10;&#10;Description automatically generated">
            <a:extLst>
              <a:ext uri="{FF2B5EF4-FFF2-40B4-BE49-F238E27FC236}">
                <a16:creationId xmlns:a16="http://schemas.microsoft.com/office/drawing/2014/main" id="{439BAFA3-E5CB-59D3-EF0F-D1EE8529C03A}"/>
              </a:ext>
            </a:extLst>
          </p:cNvPr>
          <p:cNvPicPr>
            <a:picLocks noChangeAspect="1"/>
          </p:cNvPicPr>
          <p:nvPr/>
        </p:nvPicPr>
        <p:blipFill>
          <a:blip r:embed="rId3">
            <a:duotone>
              <a:schemeClr val="bg2">
                <a:shade val="45000"/>
                <a:satMod val="135000"/>
              </a:schemeClr>
              <a:prstClr val="white"/>
            </a:duotone>
          </a:blip>
          <a:srcRect t="8706" b="1006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37CFB-66E2-4981-7B7E-3E71BB772D81}"/>
              </a:ext>
            </a:extLst>
          </p:cNvPr>
          <p:cNvSpPr>
            <a:spLocks noGrp="1"/>
          </p:cNvSpPr>
          <p:nvPr>
            <p:ph type="title"/>
          </p:nvPr>
        </p:nvSpPr>
        <p:spPr>
          <a:xfrm>
            <a:off x="0" y="0"/>
            <a:ext cx="12192000" cy="1347561"/>
          </a:xfrm>
          <a:solidFill>
            <a:schemeClr val="accent1"/>
          </a:solidFill>
        </p:spPr>
        <p:txBody>
          <a:bodyPr>
            <a:normAutofit/>
          </a:bodyPr>
          <a:lstStyle/>
          <a:p>
            <a:pPr algn="ctr"/>
            <a:r>
              <a:rPr lang="en-US" b="1" dirty="0">
                <a:solidFill>
                  <a:schemeClr val="bg1"/>
                </a:solidFill>
              </a:rPr>
              <a:t>Recommendations and Planning</a:t>
            </a:r>
            <a:br>
              <a:rPr lang="en-US" b="1" dirty="0">
                <a:solidFill>
                  <a:schemeClr val="bg1"/>
                </a:solidFill>
              </a:rPr>
            </a:br>
            <a:r>
              <a:rPr lang="en-US" b="1" dirty="0">
                <a:solidFill>
                  <a:schemeClr val="bg1"/>
                </a:solidFill>
              </a:rPr>
              <a:t>Implication</a:t>
            </a:r>
          </a:p>
        </p:txBody>
      </p:sp>
      <p:graphicFrame>
        <p:nvGraphicFramePr>
          <p:cNvPr id="5" name="Content Placeholder 2">
            <a:extLst>
              <a:ext uri="{FF2B5EF4-FFF2-40B4-BE49-F238E27FC236}">
                <a16:creationId xmlns:a16="http://schemas.microsoft.com/office/drawing/2014/main" id="{D74C90CD-1FA9-BBAF-7C1E-5480D082C572}"/>
              </a:ext>
            </a:extLst>
          </p:cNvPr>
          <p:cNvGraphicFramePr>
            <a:graphicFrameLocks noGrp="1"/>
          </p:cNvGraphicFramePr>
          <p:nvPr>
            <p:ph idx="1"/>
            <p:extLst>
              <p:ext uri="{D42A27DB-BD31-4B8C-83A1-F6EECF244321}">
                <p14:modId xmlns:p14="http://schemas.microsoft.com/office/powerpoint/2010/main" val="216085660"/>
              </p:ext>
            </p:extLst>
          </p:nvPr>
        </p:nvGraphicFramePr>
        <p:xfrm>
          <a:off x="130629" y="1429884"/>
          <a:ext cx="11713028" cy="5050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47393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77532-F4DF-DE49-8B5E-D4EAEB5998F7}"/>
              </a:ext>
            </a:extLst>
          </p:cNvPr>
          <p:cNvSpPr>
            <a:spLocks noGrp="1"/>
          </p:cNvSpPr>
          <p:nvPr>
            <p:ph type="title"/>
          </p:nvPr>
        </p:nvSpPr>
        <p:spPr>
          <a:xfrm>
            <a:off x="7006611" y="2979359"/>
            <a:ext cx="4805996" cy="1297115"/>
          </a:xfrm>
        </p:spPr>
        <p:txBody>
          <a:bodyPr vert="horz" lIns="91440" tIns="45720" rIns="91440" bIns="45720" rtlCol="0" anchor="t">
            <a:normAutofit fontScale="90000"/>
          </a:bodyPr>
          <a:lstStyle/>
          <a:p>
            <a:r>
              <a:rPr lang="en-US" sz="6000" b="1" kern="1200" dirty="0">
                <a:solidFill>
                  <a:schemeClr val="tx2"/>
                </a:solidFill>
                <a:latin typeface="+mj-lt"/>
                <a:ea typeface="+mj-ea"/>
                <a:cs typeface="+mj-cs"/>
              </a:rPr>
              <a:t>Thank You !</a:t>
            </a:r>
            <a:br>
              <a:rPr lang="en-US" sz="4000" kern="1200" dirty="0">
                <a:solidFill>
                  <a:schemeClr val="tx2"/>
                </a:solidFill>
                <a:latin typeface="+mj-lt"/>
                <a:ea typeface="+mj-ea"/>
                <a:cs typeface="+mj-cs"/>
              </a:rPr>
            </a:br>
            <a:r>
              <a:rPr lang="en-US" sz="4000" kern="1200" dirty="0">
                <a:solidFill>
                  <a:schemeClr val="tx2"/>
                </a:solidFill>
                <a:latin typeface="+mj-lt"/>
                <a:ea typeface="+mj-ea"/>
                <a:cs typeface="+mj-cs"/>
              </a:rPr>
              <a:t> </a:t>
            </a:r>
          </a:p>
        </p:txBody>
      </p:sp>
      <p:pic>
        <p:nvPicPr>
          <p:cNvPr id="6" name="Graphic 5" descr="Questions">
            <a:extLst>
              <a:ext uri="{FF2B5EF4-FFF2-40B4-BE49-F238E27FC236}">
                <a16:creationId xmlns:a16="http://schemas.microsoft.com/office/drawing/2014/main" id="{0394CE32-E2E3-F228-ADEC-3963553984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3389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3623F37-A8C4-480F-BCB1-CF9E49F0C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EA3E6C2-0820-41EE-816A-5D9A9CB33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32712" cy="685799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9E68BA-4601-1819-1C6A-516E6EAF94E3}"/>
              </a:ext>
            </a:extLst>
          </p:cNvPr>
          <p:cNvSpPr>
            <a:spLocks noGrp="1"/>
          </p:cNvSpPr>
          <p:nvPr>
            <p:ph type="title"/>
          </p:nvPr>
        </p:nvSpPr>
        <p:spPr>
          <a:xfrm>
            <a:off x="697370" y="730870"/>
            <a:ext cx="4875904" cy="5138923"/>
          </a:xfrm>
          <a:solidFill>
            <a:schemeClr val="accent1"/>
          </a:solidFill>
        </p:spPr>
        <p:txBody>
          <a:bodyPr anchor="ctr">
            <a:normAutofit/>
          </a:bodyPr>
          <a:lstStyle/>
          <a:p>
            <a:pPr algn="ctr"/>
            <a:r>
              <a:rPr lang="en-US" sz="5400" b="1" dirty="0">
                <a:solidFill>
                  <a:schemeClr val="bg1"/>
                </a:solidFill>
              </a:rPr>
              <a:t>Research Question</a:t>
            </a:r>
          </a:p>
        </p:txBody>
      </p:sp>
      <p:cxnSp>
        <p:nvCxnSpPr>
          <p:cNvPr id="39" name="Straight Connector 38">
            <a:extLst>
              <a:ext uri="{FF2B5EF4-FFF2-40B4-BE49-F238E27FC236}">
                <a16:creationId xmlns:a16="http://schemas.microsoft.com/office/drawing/2014/main" id="{A2CF87F1-3B54-482D-A798-9F4A99449E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D335C2-6798-9580-997F-9A80791B5825}"/>
              </a:ext>
            </a:extLst>
          </p:cNvPr>
          <p:cNvSpPr>
            <a:spLocks noGrp="1"/>
          </p:cNvSpPr>
          <p:nvPr>
            <p:ph idx="1"/>
          </p:nvPr>
        </p:nvSpPr>
        <p:spPr>
          <a:xfrm>
            <a:off x="6555441" y="712422"/>
            <a:ext cx="5002187" cy="5138920"/>
          </a:xfrm>
        </p:spPr>
        <p:txBody>
          <a:bodyPr anchor="ctr">
            <a:normAutofit/>
          </a:bodyPr>
          <a:lstStyle/>
          <a:p>
            <a:pPr marL="0" indent="0">
              <a:buNone/>
            </a:pPr>
            <a:endParaRPr lang="en-US" sz="1800" dirty="0">
              <a:solidFill>
                <a:schemeClr val="tx2"/>
              </a:solidFill>
            </a:endParaRPr>
          </a:p>
          <a:p>
            <a:pPr marL="0" indent="0">
              <a:buNone/>
            </a:pPr>
            <a:r>
              <a:rPr lang="en-US" sz="4000" dirty="0">
                <a:solidFill>
                  <a:schemeClr val="tx2"/>
                </a:solidFill>
              </a:rPr>
              <a:t>How equitable is the </a:t>
            </a:r>
            <a:r>
              <a:rPr lang="en-US" sz="4000" b="1" dirty="0">
                <a:solidFill>
                  <a:schemeClr val="tx2"/>
                </a:solidFill>
              </a:rPr>
              <a:t>distribution</a:t>
            </a:r>
            <a:r>
              <a:rPr lang="en-US" sz="4000" dirty="0">
                <a:solidFill>
                  <a:schemeClr val="tx2"/>
                </a:solidFill>
              </a:rPr>
              <a:t> and </a:t>
            </a:r>
            <a:r>
              <a:rPr lang="en-US" sz="4000" b="1" dirty="0">
                <a:solidFill>
                  <a:schemeClr val="tx2"/>
                </a:solidFill>
              </a:rPr>
              <a:t>accessibility</a:t>
            </a:r>
            <a:r>
              <a:rPr lang="en-US" sz="4000" dirty="0">
                <a:solidFill>
                  <a:schemeClr val="tx2"/>
                </a:solidFill>
              </a:rPr>
              <a:t> of urban parks in Dallas, Texas, in relation to population density and spatial need?</a:t>
            </a:r>
          </a:p>
        </p:txBody>
      </p:sp>
      <p:cxnSp>
        <p:nvCxnSpPr>
          <p:cNvPr id="41" name="Straight Connector 40">
            <a:extLst>
              <a:ext uri="{FF2B5EF4-FFF2-40B4-BE49-F238E27FC236}">
                <a16:creationId xmlns:a16="http://schemas.microsoft.com/office/drawing/2014/main" id="{C3994C9B-C550-4E20-89C5-83F12CB5A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16AE491-4898-437E-9E32-86A2F19209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44" name="Straight Connector 43">
              <a:extLst>
                <a:ext uri="{FF2B5EF4-FFF2-40B4-BE49-F238E27FC236}">
                  <a16:creationId xmlns:a16="http://schemas.microsoft.com/office/drawing/2014/main" id="{17F55C76-861C-49BA-925A-099CA01184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94BE9A-C1C3-41FE-B2E9-6DBE5EBA2E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6681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BA3E1D-FA14-A9B3-82AA-9289A822484F}"/>
              </a:ext>
            </a:extLst>
          </p:cNvPr>
          <p:cNvSpPr>
            <a:spLocks noGrp="1"/>
          </p:cNvSpPr>
          <p:nvPr>
            <p:ph type="title"/>
          </p:nvPr>
        </p:nvSpPr>
        <p:spPr>
          <a:xfrm>
            <a:off x="907912" y="982124"/>
            <a:ext cx="10173010" cy="1191820"/>
          </a:xfrm>
          <a:solidFill>
            <a:schemeClr val="accent1"/>
          </a:solidFill>
        </p:spPr>
        <p:txBody>
          <a:bodyPr anchor="ctr">
            <a:normAutofit fontScale="90000"/>
          </a:bodyPr>
          <a:lstStyle/>
          <a:p>
            <a:pPr algn="ctr"/>
            <a:br>
              <a:rPr lang="en-US" sz="4800" b="1" dirty="0">
                <a:solidFill>
                  <a:schemeClr val="bg1"/>
                </a:solidFill>
              </a:rPr>
            </a:br>
            <a:r>
              <a:rPr lang="en-US" sz="4800" b="1" dirty="0">
                <a:solidFill>
                  <a:schemeClr val="bg1"/>
                </a:solidFill>
              </a:rPr>
              <a:t>Objective of the Study</a:t>
            </a:r>
            <a:br>
              <a:rPr lang="en-US" sz="4800" dirty="0">
                <a:solidFill>
                  <a:schemeClr val="bg1"/>
                </a:solidFill>
              </a:rPr>
            </a:br>
            <a:endParaRPr lang="en-US" sz="4800" dirty="0">
              <a:solidFill>
                <a:schemeClr val="bg1"/>
              </a:solidFill>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EB30469-F85A-D064-9BEC-2C7A23AC878D}"/>
              </a:ext>
            </a:extLst>
          </p:cNvPr>
          <p:cNvGraphicFramePr>
            <a:graphicFrameLocks noGrp="1"/>
          </p:cNvGraphicFramePr>
          <p:nvPr>
            <p:ph idx="1"/>
            <p:extLst>
              <p:ext uri="{D42A27DB-BD31-4B8C-83A1-F6EECF244321}">
                <p14:modId xmlns:p14="http://schemas.microsoft.com/office/powerpoint/2010/main" val="2869257620"/>
              </p:ext>
            </p:extLst>
          </p:nvPr>
        </p:nvGraphicFramePr>
        <p:xfrm>
          <a:off x="838201" y="2764064"/>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396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E430-B683-4B27-9112-60469CDD176E}"/>
              </a:ext>
            </a:extLst>
          </p:cNvPr>
          <p:cNvSpPr>
            <a:spLocks noGrp="1"/>
          </p:cNvSpPr>
          <p:nvPr>
            <p:ph type="title"/>
          </p:nvPr>
        </p:nvSpPr>
        <p:spPr>
          <a:xfrm>
            <a:off x="3539836" y="636806"/>
            <a:ext cx="5728855" cy="873339"/>
          </a:xfrm>
        </p:spPr>
        <p:txBody>
          <a:bodyPr>
            <a:normAutofit fontScale="90000"/>
          </a:bodyPr>
          <a:lstStyle/>
          <a:p>
            <a:pPr algn="ctr"/>
            <a:r>
              <a:rPr lang="en-US" sz="5300" b="1" dirty="0">
                <a:solidFill>
                  <a:schemeClr val="tx2">
                    <a:lumMod val="75000"/>
                    <a:lumOff val="25000"/>
                  </a:schemeClr>
                </a:solidFill>
              </a:rPr>
              <a:t>Literature Review</a:t>
            </a:r>
            <a:br>
              <a:rPr lang="en-US" dirty="0"/>
            </a:br>
            <a:endParaRPr lang="en-US" dirty="0"/>
          </a:p>
        </p:txBody>
      </p:sp>
      <p:graphicFrame>
        <p:nvGraphicFramePr>
          <p:cNvPr id="5" name="Content Placeholder 2">
            <a:extLst>
              <a:ext uri="{FF2B5EF4-FFF2-40B4-BE49-F238E27FC236}">
                <a16:creationId xmlns:a16="http://schemas.microsoft.com/office/drawing/2014/main" id="{A8EF5CD1-0438-8ACC-94DF-A5541BE1549B}"/>
              </a:ext>
            </a:extLst>
          </p:cNvPr>
          <p:cNvGraphicFramePr>
            <a:graphicFrameLocks noGrp="1"/>
          </p:cNvGraphicFramePr>
          <p:nvPr>
            <p:ph idx="1"/>
            <p:extLst>
              <p:ext uri="{D42A27DB-BD31-4B8C-83A1-F6EECF244321}">
                <p14:modId xmlns:p14="http://schemas.microsoft.com/office/powerpoint/2010/main" val="3339764602"/>
              </p:ext>
            </p:extLst>
          </p:nvPr>
        </p:nvGraphicFramePr>
        <p:xfrm>
          <a:off x="838200" y="163389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5608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CA64-E0AA-47DB-E000-657754ACCC2C}"/>
              </a:ext>
            </a:extLst>
          </p:cNvPr>
          <p:cNvSpPr>
            <a:spLocks noGrp="1"/>
          </p:cNvSpPr>
          <p:nvPr>
            <p:ph type="title"/>
          </p:nvPr>
        </p:nvSpPr>
        <p:spPr>
          <a:xfrm>
            <a:off x="0" y="0"/>
            <a:ext cx="12192000" cy="1350498"/>
          </a:xfrm>
          <a:solidFill>
            <a:schemeClr val="accent1"/>
          </a:solidFill>
        </p:spPr>
        <p:txBody>
          <a:bodyPr/>
          <a:lstStyle/>
          <a:p>
            <a:pPr algn="ctr"/>
            <a:r>
              <a:rPr lang="en-US" b="1" dirty="0">
                <a:solidFill>
                  <a:schemeClr val="bg1"/>
                </a:solidFill>
              </a:rPr>
              <a:t>Importance of Urban Parks</a:t>
            </a:r>
          </a:p>
        </p:txBody>
      </p:sp>
      <p:graphicFrame>
        <p:nvGraphicFramePr>
          <p:cNvPr id="17" name="Content Placeholder 2">
            <a:extLst>
              <a:ext uri="{FF2B5EF4-FFF2-40B4-BE49-F238E27FC236}">
                <a16:creationId xmlns:a16="http://schemas.microsoft.com/office/drawing/2014/main" id="{E8795975-1ECF-10A0-D0C7-21EC2D9336BE}"/>
              </a:ext>
            </a:extLst>
          </p:cNvPr>
          <p:cNvGraphicFramePr>
            <a:graphicFrameLocks noGrp="1"/>
          </p:cNvGraphicFramePr>
          <p:nvPr>
            <p:ph idx="1"/>
            <p:extLst>
              <p:ext uri="{D42A27DB-BD31-4B8C-83A1-F6EECF244321}">
                <p14:modId xmlns:p14="http://schemas.microsoft.com/office/powerpoint/2010/main" val="424968694"/>
              </p:ext>
            </p:extLst>
          </p:nvPr>
        </p:nvGraphicFramePr>
        <p:xfrm>
          <a:off x="304800" y="1565564"/>
          <a:ext cx="11526982" cy="4959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93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11FE0CD-438B-E140-3CA2-3E3B4989745B}"/>
              </a:ext>
            </a:extLst>
          </p:cNvPr>
          <p:cNvSpPr>
            <a:spLocks noGrp="1"/>
          </p:cNvSpPr>
          <p:nvPr>
            <p:ph type="title"/>
          </p:nvPr>
        </p:nvSpPr>
        <p:spPr>
          <a:xfrm>
            <a:off x="1" y="8313"/>
            <a:ext cx="4270334" cy="6841374"/>
          </a:xfrm>
          <a:solidFill>
            <a:schemeClr val="accent1"/>
          </a:solidFill>
        </p:spPr>
        <p:txBody>
          <a:bodyPr>
            <a:normAutofit/>
          </a:bodyPr>
          <a:lstStyle/>
          <a:p>
            <a:pPr algn="ctr"/>
            <a:br>
              <a:rPr lang="en-US" dirty="0">
                <a:solidFill>
                  <a:schemeClr val="bg1"/>
                </a:solidFill>
              </a:rPr>
            </a:br>
            <a:r>
              <a:rPr lang="en-US" b="1" dirty="0">
                <a:solidFill>
                  <a:schemeClr val="bg1"/>
                </a:solidFill>
              </a:rPr>
              <a:t>Types of Urban Parks</a:t>
            </a:r>
            <a:br>
              <a:rPr lang="en-US" dirty="0">
                <a:solidFill>
                  <a:schemeClr val="bg1"/>
                </a:solidFill>
              </a:rPr>
            </a:br>
            <a:endParaRPr lang="en-US" dirty="0">
              <a:solidFill>
                <a:schemeClr val="bg1"/>
              </a:solidFill>
            </a:endParaRPr>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E6FFBB2-3737-95E6-814C-D93DA084CBA3}"/>
              </a:ext>
            </a:extLst>
          </p:cNvPr>
          <p:cNvGraphicFramePr>
            <a:graphicFrameLocks noGrp="1"/>
          </p:cNvGraphicFramePr>
          <p:nvPr>
            <p:ph idx="1"/>
            <p:extLst>
              <p:ext uri="{D42A27DB-BD31-4B8C-83A1-F6EECF244321}">
                <p14:modId xmlns:p14="http://schemas.microsoft.com/office/powerpoint/2010/main" val="2538336340"/>
              </p:ext>
            </p:extLst>
          </p:nvPr>
        </p:nvGraphicFramePr>
        <p:xfrm>
          <a:off x="4973797" y="113181"/>
          <a:ext cx="6744162" cy="663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1058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DB5DDA-DDD9-0193-304F-147C59EBA18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07C16A9-8C12-9CBB-E1E0-02CBFDBC5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32FBDD9-328E-9286-CDF8-AD5B9BFDCEFD}"/>
              </a:ext>
            </a:extLst>
          </p:cNvPr>
          <p:cNvSpPr>
            <a:spLocks noGrp="1"/>
          </p:cNvSpPr>
          <p:nvPr>
            <p:ph type="title"/>
          </p:nvPr>
        </p:nvSpPr>
        <p:spPr>
          <a:xfrm>
            <a:off x="1" y="8313"/>
            <a:ext cx="4270334" cy="6841374"/>
          </a:xfrm>
          <a:solidFill>
            <a:schemeClr val="accent1"/>
          </a:solidFill>
        </p:spPr>
        <p:txBody>
          <a:bodyPr>
            <a:normAutofit/>
          </a:bodyPr>
          <a:lstStyle/>
          <a:p>
            <a:pPr algn="ctr"/>
            <a:br>
              <a:rPr lang="en-US">
                <a:solidFill>
                  <a:schemeClr val="bg1"/>
                </a:solidFill>
              </a:rPr>
            </a:br>
            <a:r>
              <a:rPr lang="en-US" b="1">
                <a:solidFill>
                  <a:schemeClr val="bg1"/>
                </a:solidFill>
              </a:rPr>
              <a:t>Types of Urban Parks</a:t>
            </a:r>
            <a:br>
              <a:rPr lang="en-US">
                <a:solidFill>
                  <a:schemeClr val="bg1"/>
                </a:solidFill>
              </a:rPr>
            </a:br>
            <a:endParaRPr lang="en-US" dirty="0">
              <a:solidFill>
                <a:schemeClr val="bg1"/>
              </a:solidFill>
            </a:endParaRPr>
          </a:p>
        </p:txBody>
      </p:sp>
      <p:cxnSp>
        <p:nvCxnSpPr>
          <p:cNvPr id="22" name="Straight Connector 21">
            <a:extLst>
              <a:ext uri="{FF2B5EF4-FFF2-40B4-BE49-F238E27FC236}">
                <a16:creationId xmlns:a16="http://schemas.microsoft.com/office/drawing/2014/main" id="{4C5C67F8-69DB-56A6-054E-C4AB112767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52739D6-D307-1A7E-0F23-1D122B978793}"/>
              </a:ext>
            </a:extLst>
          </p:cNvPr>
          <p:cNvGraphicFramePr>
            <a:graphicFrameLocks noGrp="1"/>
          </p:cNvGraphicFramePr>
          <p:nvPr>
            <p:ph idx="1"/>
            <p:extLst>
              <p:ext uri="{D42A27DB-BD31-4B8C-83A1-F6EECF244321}">
                <p14:modId xmlns:p14="http://schemas.microsoft.com/office/powerpoint/2010/main" val="692021887"/>
              </p:ext>
            </p:extLst>
          </p:nvPr>
        </p:nvGraphicFramePr>
        <p:xfrm>
          <a:off x="4918364" y="152400"/>
          <a:ext cx="6771885" cy="6487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135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14F9-7CB3-1461-E23A-64757412E975}"/>
              </a:ext>
            </a:extLst>
          </p:cNvPr>
          <p:cNvSpPr>
            <a:spLocks noGrp="1"/>
          </p:cNvSpPr>
          <p:nvPr>
            <p:ph type="title"/>
          </p:nvPr>
        </p:nvSpPr>
        <p:spPr>
          <a:xfrm>
            <a:off x="0" y="1"/>
            <a:ext cx="12192000" cy="1322362"/>
          </a:xfrm>
          <a:solidFill>
            <a:schemeClr val="accent1"/>
          </a:solidFill>
        </p:spPr>
        <p:txBody>
          <a:bodyPr/>
          <a:lstStyle/>
          <a:p>
            <a:pPr algn="ctr"/>
            <a:r>
              <a:rPr lang="en-US" b="1">
                <a:solidFill>
                  <a:schemeClr val="bg1"/>
                </a:solidFill>
              </a:rPr>
              <a:t>Criteria for Effective Urban Parks</a:t>
            </a:r>
            <a:endParaRPr lang="en-US" b="1" dirty="0">
              <a:solidFill>
                <a:schemeClr val="bg1"/>
              </a:solidFill>
            </a:endParaRPr>
          </a:p>
        </p:txBody>
      </p:sp>
      <p:graphicFrame>
        <p:nvGraphicFramePr>
          <p:cNvPr id="5" name="Content Placeholder 2">
            <a:extLst>
              <a:ext uri="{FF2B5EF4-FFF2-40B4-BE49-F238E27FC236}">
                <a16:creationId xmlns:a16="http://schemas.microsoft.com/office/drawing/2014/main" id="{9CCD8257-A894-8CA6-82C7-44B069A3B92F}"/>
              </a:ext>
            </a:extLst>
          </p:cNvPr>
          <p:cNvGraphicFramePr>
            <a:graphicFrameLocks noGrp="1"/>
          </p:cNvGraphicFramePr>
          <p:nvPr>
            <p:ph idx="1"/>
            <p:extLst>
              <p:ext uri="{D42A27DB-BD31-4B8C-83A1-F6EECF244321}">
                <p14:modId xmlns:p14="http://schemas.microsoft.com/office/powerpoint/2010/main" val="428264284"/>
              </p:ext>
            </p:extLst>
          </p:nvPr>
        </p:nvGraphicFramePr>
        <p:xfrm>
          <a:off x="323557" y="1448972"/>
          <a:ext cx="11465169" cy="5219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5378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B09861DA6A76A48B95C07CD63A7602F" ma:contentTypeVersion="13" ma:contentTypeDescription="Create a new document." ma:contentTypeScope="" ma:versionID="105e7a4c0cc4cdcb5cc2f3aab76b4112">
  <xsd:schema xmlns:xsd="http://www.w3.org/2001/XMLSchema" xmlns:xs="http://www.w3.org/2001/XMLSchema" xmlns:p="http://schemas.microsoft.com/office/2006/metadata/properties" xmlns:ns3="815614ef-c4ce-4215-955f-94dfd8b58286" xmlns:ns4="943ad982-d311-46d7-93d1-88c24967fde5" targetNamespace="http://schemas.microsoft.com/office/2006/metadata/properties" ma:root="true" ma:fieldsID="f687e23f040122fd23de10efb856ead9" ns3:_="" ns4:_="">
    <xsd:import namespace="815614ef-c4ce-4215-955f-94dfd8b58286"/>
    <xsd:import namespace="943ad982-d311-46d7-93d1-88c24967fde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5614ef-c4ce-4215-955f-94dfd8b58286"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3ad982-d311-46d7-93d1-88c24967fde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15614ef-c4ce-4215-955f-94dfd8b58286" xsi:nil="true"/>
  </documentManagement>
</p:properties>
</file>

<file path=customXml/itemProps1.xml><?xml version="1.0" encoding="utf-8"?>
<ds:datastoreItem xmlns:ds="http://schemas.openxmlformats.org/officeDocument/2006/customXml" ds:itemID="{9F0DA5C6-DD6A-4FB3-B7E9-F4AE22FA50A5}">
  <ds:schemaRefs>
    <ds:schemaRef ds:uri="http://schemas.microsoft.com/sharepoint/v3/contenttype/forms"/>
  </ds:schemaRefs>
</ds:datastoreItem>
</file>

<file path=customXml/itemProps2.xml><?xml version="1.0" encoding="utf-8"?>
<ds:datastoreItem xmlns:ds="http://schemas.openxmlformats.org/officeDocument/2006/customXml" ds:itemID="{A9438A5C-596C-4C63-8906-A7183634B6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5614ef-c4ce-4215-955f-94dfd8b58286"/>
    <ds:schemaRef ds:uri="943ad982-d311-46d7-93d1-88c24967fd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368022-6B5D-45D2-BEF1-5AAA096265F5}">
  <ds:schemaRefs>
    <ds:schemaRef ds:uri="http://schemas.microsoft.com/office/2006/metadata/properties"/>
    <ds:schemaRef ds:uri="943ad982-d311-46d7-93d1-88c24967fde5"/>
    <ds:schemaRef ds:uri="http://purl.org/dc/terms/"/>
    <ds:schemaRef ds:uri="http://schemas.microsoft.com/office/2006/documentManagement/types"/>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815614ef-c4ce-4215-955f-94dfd8b58286"/>
  </ds:schemaRefs>
</ds:datastoreItem>
</file>

<file path=docProps/app.xml><?xml version="1.0" encoding="utf-8"?>
<Properties xmlns="http://schemas.openxmlformats.org/officeDocument/2006/extended-properties" xmlns:vt="http://schemas.openxmlformats.org/officeDocument/2006/docPropsVTypes">
  <TotalTime>1488</TotalTime>
  <Words>1441</Words>
  <Application>Microsoft Macintosh PowerPoint</Application>
  <PresentationFormat>Widescreen</PresentationFormat>
  <Paragraphs>173</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Arial</vt:lpstr>
      <vt:lpstr>Calibri</vt:lpstr>
      <vt:lpstr>Times New Roman</vt:lpstr>
      <vt:lpstr>Wingdings</vt:lpstr>
      <vt:lpstr>Office Theme</vt:lpstr>
      <vt:lpstr>A GIS-Based Accessibility and Equity Analysis of Urban Park Distribution</vt:lpstr>
      <vt:lpstr>Overview</vt:lpstr>
      <vt:lpstr>Research Question</vt:lpstr>
      <vt:lpstr> Objective of the Study </vt:lpstr>
      <vt:lpstr>Literature Review </vt:lpstr>
      <vt:lpstr>Importance of Urban Parks</vt:lpstr>
      <vt:lpstr> Types of Urban Parks </vt:lpstr>
      <vt:lpstr> Types of Urban Parks </vt:lpstr>
      <vt:lpstr>Criteria for Effective Urban Parks</vt:lpstr>
      <vt:lpstr>Methods of  Spatial Accessibility Analysis</vt:lpstr>
      <vt:lpstr>Methods of  Distributional Equity  Analysis</vt:lpstr>
      <vt:lpstr> Study Area Profile </vt:lpstr>
      <vt:lpstr>Methodology  </vt:lpstr>
      <vt:lpstr>Methodology</vt:lpstr>
      <vt:lpstr>PowerPoint Presentation</vt:lpstr>
      <vt:lpstr>PowerPoint Presentation</vt:lpstr>
      <vt:lpstr> Distribution of Population and Parks </vt:lpstr>
      <vt:lpstr>Accessibility of Community parks</vt:lpstr>
      <vt:lpstr>Accessibility of Neighborhood parks</vt:lpstr>
      <vt:lpstr>Accessibility of mini/pocket parks</vt:lpstr>
      <vt:lpstr>Recommendations and Planning Implication</vt:lpstr>
      <vt:lpstr>Recommendations and Planning Implication</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Tabassum, Tahsin</dc:creator>
  <cp:lastModifiedBy>Tabassum, Tahsin</cp:lastModifiedBy>
  <cp:revision>4</cp:revision>
  <dcterms:created xsi:type="dcterms:W3CDTF">2024-11-02T20:02:41Z</dcterms:created>
  <dcterms:modified xsi:type="dcterms:W3CDTF">2024-12-18T08:29:29Z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0x010100DB09861DA6A76A48B95C07CD63A7602F</vt:lpwstr>
  </property>
</Properties>
</file>